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</p:sldIdLst>
  <p:sldSz cy="5143500" cx="9144000"/>
  <p:notesSz cx="6858000" cy="9144000"/>
  <p:embeddedFontLst>
    <p:embeddedFont>
      <p:font typeface="Bebas Neue"/>
      <p:regular r:id="rId15"/>
    </p:embeddedFont>
    <p:embeddedFont>
      <p:font typeface="Fira Sans Extra Condensed Medium"/>
      <p:regular r:id="rId16"/>
      <p:bold r:id="rId17"/>
      <p:italic r:id="rId18"/>
      <p:boldItalic r:id="rId19"/>
    </p:embeddedFont>
    <p:embeddedFont>
      <p:font typeface="Abel"/>
      <p:regular r:id="rId20"/>
    </p:embeddedFont>
    <p:embeddedFont>
      <p:font typeface="Questrial"/>
      <p:regular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Abel-regular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21" Type="http://schemas.openxmlformats.org/officeDocument/2006/relationships/font" Target="fonts/Questrial-regular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BebasNeue-regular.fntdata"/><Relationship Id="rId14" Type="http://schemas.openxmlformats.org/officeDocument/2006/relationships/slide" Target="slides/slide10.xml"/><Relationship Id="rId17" Type="http://schemas.openxmlformats.org/officeDocument/2006/relationships/font" Target="fonts/FiraSansExtraCondensedMedium-bold.fntdata"/><Relationship Id="rId16" Type="http://schemas.openxmlformats.org/officeDocument/2006/relationships/font" Target="fonts/FiraSansExtraCondensedMedium-regular.fntdata"/><Relationship Id="rId5" Type="http://schemas.openxmlformats.org/officeDocument/2006/relationships/slide" Target="slides/slide1.xml"/><Relationship Id="rId19" Type="http://schemas.openxmlformats.org/officeDocument/2006/relationships/font" Target="fonts/FiraSansExtraCondensedMedium-boldItalic.fntdata"/><Relationship Id="rId6" Type="http://schemas.openxmlformats.org/officeDocument/2006/relationships/slide" Target="slides/slide2.xml"/><Relationship Id="rId18" Type="http://schemas.openxmlformats.org/officeDocument/2006/relationships/font" Target="fonts/FiraSansExtraCondensedMedium-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5" name="Shape 2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6" name="Google Shape;2096;g12df2f0ffa6_1_403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7" name="Google Shape;2097;g12df2f0ffa6_1_403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gf4041860db_1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8" name="Google Shape;2618;gf4041860db_1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gf4041860db_1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0" name="Google Shape;2200;gf4041860db_1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0" name="Shape 2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1" name="Google Shape;2281;ge62270059590a95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2" name="Google Shape;2282;ge62270059590a95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ge62270059590a95_4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8" name="Google Shape;2378;ge62270059590a95_4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7" name="Shape 2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8" name="Google Shape;2448;ge62270059590a95_3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9" name="Google Shape;2449;ge62270059590a95_3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5" name="Shape 2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6" name="Google Shape;2456;g2759f7cc54b_1_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7" name="Google Shape;2457;g2759f7cc54b_1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7" name="Shape 2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8" name="Google Shape;2528;ge62270059590a9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9" name="Google Shape;2529;ge62270059590a9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5" name="Shape 2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6" name="Google Shape;2566;g2759f7cc54b_1_3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7" name="Google Shape;2567;g2759f7cc54b_1_3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3" name="Shape 2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4" name="Google Shape;2574;ge62270059590a95_5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5" name="Google Shape;2575;ge62270059590a95_5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458461" y="-321271"/>
            <a:ext cx="10059175" cy="5791575"/>
            <a:chOff x="-458461" y="-321271"/>
            <a:chExt cx="10059175" cy="5791575"/>
          </a:xfrm>
        </p:grpSpPr>
        <p:grpSp>
          <p:nvGrpSpPr>
            <p:cNvPr id="10" name="Google Shape;10;p2"/>
            <p:cNvGrpSpPr/>
            <p:nvPr/>
          </p:nvGrpSpPr>
          <p:grpSpPr>
            <a:xfrm flipH="1">
              <a:off x="-458461" y="-245071"/>
              <a:ext cx="9830575" cy="5715375"/>
              <a:chOff x="-358925" y="-303650"/>
              <a:chExt cx="9830575" cy="5715375"/>
            </a:xfrm>
          </p:grpSpPr>
          <p:cxnSp>
            <p:nvCxnSpPr>
              <p:cNvPr id="11" name="Google Shape;11;p2"/>
              <p:cNvCxnSpPr/>
              <p:nvPr/>
            </p:nvCxnSpPr>
            <p:spPr>
              <a:xfrm flipH="1" rot="10800000">
                <a:off x="-282200" y="-303650"/>
                <a:ext cx="1052400" cy="607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" name="Google Shape;12;p2"/>
              <p:cNvCxnSpPr/>
              <p:nvPr/>
            </p:nvCxnSpPr>
            <p:spPr>
              <a:xfrm flipH="1" rot="10800000">
                <a:off x="-281950" y="-236675"/>
                <a:ext cx="1425600" cy="822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" name="Google Shape;13;p2"/>
              <p:cNvCxnSpPr/>
              <p:nvPr/>
            </p:nvCxnSpPr>
            <p:spPr>
              <a:xfrm flipH="1" rot="10800000">
                <a:off x="-358925" y="-155350"/>
                <a:ext cx="1851000" cy="1068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" name="Google Shape;14;p2"/>
              <p:cNvCxnSpPr/>
              <p:nvPr/>
            </p:nvCxnSpPr>
            <p:spPr>
              <a:xfrm flipH="1" rot="10800000">
                <a:off x="-267650" y="-115750"/>
                <a:ext cx="2180400" cy="1258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" name="Google Shape;15;p2"/>
              <p:cNvCxnSpPr/>
              <p:nvPr/>
            </p:nvCxnSpPr>
            <p:spPr>
              <a:xfrm flipH="1" rot="10800000">
                <a:off x="-229800" y="-86050"/>
                <a:ext cx="2580300" cy="1489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" name="Google Shape;16;p2"/>
              <p:cNvCxnSpPr/>
              <p:nvPr/>
            </p:nvCxnSpPr>
            <p:spPr>
              <a:xfrm flipH="1" rot="10800000">
                <a:off x="-212775" y="-127750"/>
                <a:ext cx="3125100" cy="1804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" name="Google Shape;17;p2"/>
              <p:cNvCxnSpPr/>
              <p:nvPr/>
            </p:nvCxnSpPr>
            <p:spPr>
              <a:xfrm flipH="1" rot="10800000">
                <a:off x="-180475" y="-165575"/>
                <a:ext cx="3648000" cy="210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8" name="Google Shape;18;p2"/>
              <p:cNvCxnSpPr/>
              <p:nvPr/>
            </p:nvCxnSpPr>
            <p:spPr>
              <a:xfrm flipH="1" rot="10800000">
                <a:off x="-227000" y="-146700"/>
                <a:ext cx="4150500" cy="2396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" name="Google Shape;19;p2"/>
              <p:cNvCxnSpPr/>
              <p:nvPr/>
            </p:nvCxnSpPr>
            <p:spPr>
              <a:xfrm flipH="1" rot="10800000">
                <a:off x="-285775" y="-133000"/>
                <a:ext cx="4675200" cy="2699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" name="Google Shape;20;p2"/>
              <p:cNvCxnSpPr/>
              <p:nvPr/>
            </p:nvCxnSpPr>
            <p:spPr>
              <a:xfrm flipH="1" rot="10800000">
                <a:off x="-254975" y="-209000"/>
                <a:ext cx="5265600" cy="3039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1" name="Google Shape;21;p2"/>
              <p:cNvCxnSpPr/>
              <p:nvPr/>
            </p:nvCxnSpPr>
            <p:spPr>
              <a:xfrm flipH="1" rot="10800000">
                <a:off x="-230325" y="-171400"/>
                <a:ext cx="5665200" cy="3270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2" name="Google Shape;22;p2"/>
              <p:cNvCxnSpPr/>
              <p:nvPr/>
            </p:nvCxnSpPr>
            <p:spPr>
              <a:xfrm flipH="1" rot="10800000">
                <a:off x="-203625" y="-162575"/>
                <a:ext cx="6111900" cy="3528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3" name="Google Shape;23;p2"/>
              <p:cNvCxnSpPr/>
              <p:nvPr/>
            </p:nvCxnSpPr>
            <p:spPr>
              <a:xfrm flipH="1" rot="10800000">
                <a:off x="-212500" y="-179425"/>
                <a:ext cx="6639600" cy="3833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4" name="Google Shape;24;p2"/>
              <p:cNvCxnSpPr/>
              <p:nvPr/>
            </p:nvCxnSpPr>
            <p:spPr>
              <a:xfrm flipH="1" rot="10800000">
                <a:off x="-237200" y="-171550"/>
                <a:ext cx="7140000" cy="4122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5" name="Google Shape;25;p2"/>
              <p:cNvCxnSpPr/>
              <p:nvPr/>
            </p:nvCxnSpPr>
            <p:spPr>
              <a:xfrm flipH="1" rot="10800000">
                <a:off x="-208450" y="-169925"/>
                <a:ext cx="7598100" cy="4386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6" name="Google Shape;26;p2"/>
              <p:cNvCxnSpPr/>
              <p:nvPr/>
            </p:nvCxnSpPr>
            <p:spPr>
              <a:xfrm flipH="1" rot="10800000">
                <a:off x="-126875" y="-166100"/>
                <a:ext cx="7999200" cy="4618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7" name="Google Shape;27;p2"/>
              <p:cNvCxnSpPr/>
              <p:nvPr/>
            </p:nvCxnSpPr>
            <p:spPr>
              <a:xfrm flipH="1" rot="10800000">
                <a:off x="-175950" y="-237725"/>
                <a:ext cx="8661600" cy="5000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8" name="Google Shape;28;p2"/>
              <p:cNvCxnSpPr/>
              <p:nvPr/>
            </p:nvCxnSpPr>
            <p:spPr>
              <a:xfrm flipH="1" rot="10800000">
                <a:off x="-230050" y="-244075"/>
                <a:ext cx="9215700" cy="5320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9" name="Google Shape;29;p2"/>
              <p:cNvCxnSpPr/>
              <p:nvPr/>
            </p:nvCxnSpPr>
            <p:spPr>
              <a:xfrm flipH="1" rot="10800000">
                <a:off x="-150500" y="-149375"/>
                <a:ext cx="9462000" cy="5462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0" name="Google Shape;30;p2"/>
              <p:cNvCxnSpPr/>
              <p:nvPr/>
            </p:nvCxnSpPr>
            <p:spPr>
              <a:xfrm flipH="1" rot="10800000">
                <a:off x="277300" y="105750"/>
                <a:ext cx="9081600" cy="524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1" name="Google Shape;31;p2"/>
              <p:cNvCxnSpPr/>
              <p:nvPr/>
            </p:nvCxnSpPr>
            <p:spPr>
              <a:xfrm flipH="1" rot="10800000">
                <a:off x="846950" y="376800"/>
                <a:ext cx="8531400" cy="4925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2" name="Google Shape;32;p2"/>
              <p:cNvCxnSpPr/>
              <p:nvPr/>
            </p:nvCxnSpPr>
            <p:spPr>
              <a:xfrm flipH="1" rot="10800000">
                <a:off x="1349000" y="635275"/>
                <a:ext cx="8071500" cy="4659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3" name="Google Shape;33;p2"/>
              <p:cNvCxnSpPr/>
              <p:nvPr/>
            </p:nvCxnSpPr>
            <p:spPr>
              <a:xfrm flipH="1" rot="10800000">
                <a:off x="1864375" y="918950"/>
                <a:ext cx="7554300" cy="4361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4" name="Google Shape;34;p2"/>
              <p:cNvCxnSpPr/>
              <p:nvPr/>
            </p:nvCxnSpPr>
            <p:spPr>
              <a:xfrm flipH="1" rot="10800000">
                <a:off x="2403950" y="1170550"/>
                <a:ext cx="7067700" cy="4080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5" name="Google Shape;35;p2"/>
              <p:cNvCxnSpPr/>
              <p:nvPr/>
            </p:nvCxnSpPr>
            <p:spPr>
              <a:xfrm flipH="1" rot="10800000">
                <a:off x="2718375" y="1495625"/>
                <a:ext cx="6679800" cy="3856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6" name="Google Shape;36;p2"/>
              <p:cNvCxnSpPr/>
              <p:nvPr/>
            </p:nvCxnSpPr>
            <p:spPr>
              <a:xfrm flipH="1" rot="10800000">
                <a:off x="3297700" y="1822900"/>
                <a:ext cx="6023100" cy="3477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7" name="Google Shape;37;p2"/>
              <p:cNvCxnSpPr/>
              <p:nvPr/>
            </p:nvCxnSpPr>
            <p:spPr>
              <a:xfrm flipH="1" rot="10800000">
                <a:off x="3726050" y="2104125"/>
                <a:ext cx="5597100" cy="3231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8" name="Google Shape;38;p2"/>
              <p:cNvCxnSpPr/>
              <p:nvPr/>
            </p:nvCxnSpPr>
            <p:spPr>
              <a:xfrm flipH="1" rot="10800000">
                <a:off x="4244875" y="2361600"/>
                <a:ext cx="5121600" cy="2956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9" name="Google Shape;39;p2"/>
              <p:cNvCxnSpPr/>
              <p:nvPr/>
            </p:nvCxnSpPr>
            <p:spPr>
              <a:xfrm flipH="1" rot="10800000">
                <a:off x="4742850" y="2657525"/>
                <a:ext cx="4600200" cy="2655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0" name="Google Shape;40;p2"/>
              <p:cNvCxnSpPr/>
              <p:nvPr/>
            </p:nvCxnSpPr>
            <p:spPr>
              <a:xfrm flipH="1" rot="10800000">
                <a:off x="5210850" y="2937150"/>
                <a:ext cx="4137300" cy="2388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1" name="Google Shape;41;p2"/>
              <p:cNvCxnSpPr/>
              <p:nvPr/>
            </p:nvCxnSpPr>
            <p:spPr>
              <a:xfrm flipH="1" rot="10800000">
                <a:off x="5725550" y="3223700"/>
                <a:ext cx="3615300" cy="2087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2" name="Google Shape;42;p2"/>
              <p:cNvCxnSpPr/>
              <p:nvPr/>
            </p:nvCxnSpPr>
            <p:spPr>
              <a:xfrm flipH="1" rot="10800000">
                <a:off x="6217950" y="3515950"/>
                <a:ext cx="3106500" cy="1793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3" name="Google Shape;43;p2"/>
              <p:cNvCxnSpPr/>
              <p:nvPr/>
            </p:nvCxnSpPr>
            <p:spPr>
              <a:xfrm flipH="1" rot="10800000">
                <a:off x="6716500" y="3797450"/>
                <a:ext cx="2609700" cy="1506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4" name="Google Shape;44;p2"/>
              <p:cNvCxnSpPr/>
              <p:nvPr/>
            </p:nvCxnSpPr>
            <p:spPr>
              <a:xfrm flipH="1" rot="10800000">
                <a:off x="7199175" y="4100700"/>
                <a:ext cx="2091000" cy="1207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5" name="Google Shape;45;p2"/>
              <p:cNvCxnSpPr/>
              <p:nvPr/>
            </p:nvCxnSpPr>
            <p:spPr>
              <a:xfrm flipH="1" rot="10800000">
                <a:off x="7718000" y="4338975"/>
                <a:ext cx="1648800" cy="951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6" name="Google Shape;46;p2"/>
              <p:cNvCxnSpPr/>
              <p:nvPr/>
            </p:nvCxnSpPr>
            <p:spPr>
              <a:xfrm flipH="1" rot="10800000">
                <a:off x="8129050" y="4607075"/>
                <a:ext cx="1263000" cy="729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7" name="Google Shape;47;p2"/>
              <p:cNvCxnSpPr/>
              <p:nvPr/>
            </p:nvCxnSpPr>
            <p:spPr>
              <a:xfrm flipH="1" rot="10800000">
                <a:off x="8487200" y="4879525"/>
                <a:ext cx="921600" cy="532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48" name="Google Shape;48;p2"/>
            <p:cNvGrpSpPr/>
            <p:nvPr/>
          </p:nvGrpSpPr>
          <p:grpSpPr>
            <a:xfrm rot="10800000">
              <a:off x="-229861" y="-321271"/>
              <a:ext cx="9830575" cy="5715375"/>
              <a:chOff x="-358925" y="-303650"/>
              <a:chExt cx="9830575" cy="5715375"/>
            </a:xfrm>
          </p:grpSpPr>
          <p:cxnSp>
            <p:nvCxnSpPr>
              <p:cNvPr id="49" name="Google Shape;49;p2"/>
              <p:cNvCxnSpPr/>
              <p:nvPr/>
            </p:nvCxnSpPr>
            <p:spPr>
              <a:xfrm flipH="1" rot="10800000">
                <a:off x="-282200" y="-303650"/>
                <a:ext cx="1052400" cy="607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0" name="Google Shape;50;p2"/>
              <p:cNvCxnSpPr/>
              <p:nvPr/>
            </p:nvCxnSpPr>
            <p:spPr>
              <a:xfrm flipH="1" rot="10800000">
                <a:off x="-281950" y="-236675"/>
                <a:ext cx="1425600" cy="822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1" name="Google Shape;51;p2"/>
              <p:cNvCxnSpPr/>
              <p:nvPr/>
            </p:nvCxnSpPr>
            <p:spPr>
              <a:xfrm flipH="1" rot="10800000">
                <a:off x="-358925" y="-155350"/>
                <a:ext cx="1851000" cy="1068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2" name="Google Shape;52;p2"/>
              <p:cNvCxnSpPr/>
              <p:nvPr/>
            </p:nvCxnSpPr>
            <p:spPr>
              <a:xfrm flipH="1" rot="10800000">
                <a:off x="-267650" y="-115750"/>
                <a:ext cx="2180400" cy="1258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3" name="Google Shape;53;p2"/>
              <p:cNvCxnSpPr/>
              <p:nvPr/>
            </p:nvCxnSpPr>
            <p:spPr>
              <a:xfrm flipH="1" rot="10800000">
                <a:off x="-229800" y="-86050"/>
                <a:ext cx="2580300" cy="1489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4" name="Google Shape;54;p2"/>
              <p:cNvCxnSpPr/>
              <p:nvPr/>
            </p:nvCxnSpPr>
            <p:spPr>
              <a:xfrm flipH="1" rot="10800000">
                <a:off x="-212775" y="-127750"/>
                <a:ext cx="3125100" cy="1804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5" name="Google Shape;55;p2"/>
              <p:cNvCxnSpPr/>
              <p:nvPr/>
            </p:nvCxnSpPr>
            <p:spPr>
              <a:xfrm flipH="1" rot="10800000">
                <a:off x="-180475" y="-165575"/>
                <a:ext cx="3648000" cy="210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6" name="Google Shape;56;p2"/>
              <p:cNvCxnSpPr/>
              <p:nvPr/>
            </p:nvCxnSpPr>
            <p:spPr>
              <a:xfrm flipH="1" rot="10800000">
                <a:off x="-227000" y="-146700"/>
                <a:ext cx="4150500" cy="2396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7" name="Google Shape;57;p2"/>
              <p:cNvCxnSpPr/>
              <p:nvPr/>
            </p:nvCxnSpPr>
            <p:spPr>
              <a:xfrm flipH="1" rot="10800000">
                <a:off x="-285775" y="-133000"/>
                <a:ext cx="4675200" cy="2699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8" name="Google Shape;58;p2"/>
              <p:cNvCxnSpPr/>
              <p:nvPr/>
            </p:nvCxnSpPr>
            <p:spPr>
              <a:xfrm flipH="1" rot="10800000">
                <a:off x="-254975" y="-209000"/>
                <a:ext cx="5265600" cy="3039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9" name="Google Shape;59;p2"/>
              <p:cNvCxnSpPr/>
              <p:nvPr/>
            </p:nvCxnSpPr>
            <p:spPr>
              <a:xfrm flipH="1" rot="10800000">
                <a:off x="-230325" y="-171400"/>
                <a:ext cx="5665200" cy="3270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0" name="Google Shape;60;p2"/>
              <p:cNvCxnSpPr/>
              <p:nvPr/>
            </p:nvCxnSpPr>
            <p:spPr>
              <a:xfrm flipH="1" rot="10800000">
                <a:off x="-203625" y="-162575"/>
                <a:ext cx="6111900" cy="3528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1" name="Google Shape;61;p2"/>
              <p:cNvCxnSpPr/>
              <p:nvPr/>
            </p:nvCxnSpPr>
            <p:spPr>
              <a:xfrm flipH="1" rot="10800000">
                <a:off x="-212500" y="-179425"/>
                <a:ext cx="6639600" cy="3833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2" name="Google Shape;62;p2"/>
              <p:cNvCxnSpPr/>
              <p:nvPr/>
            </p:nvCxnSpPr>
            <p:spPr>
              <a:xfrm flipH="1" rot="10800000">
                <a:off x="-237200" y="-171550"/>
                <a:ext cx="7140000" cy="4122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3" name="Google Shape;63;p2"/>
              <p:cNvCxnSpPr/>
              <p:nvPr/>
            </p:nvCxnSpPr>
            <p:spPr>
              <a:xfrm flipH="1" rot="10800000">
                <a:off x="-208450" y="-169925"/>
                <a:ext cx="7598100" cy="4386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4" name="Google Shape;64;p2"/>
              <p:cNvCxnSpPr/>
              <p:nvPr/>
            </p:nvCxnSpPr>
            <p:spPr>
              <a:xfrm flipH="1" rot="10800000">
                <a:off x="-126875" y="-166100"/>
                <a:ext cx="7999200" cy="4618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5" name="Google Shape;65;p2"/>
              <p:cNvCxnSpPr/>
              <p:nvPr/>
            </p:nvCxnSpPr>
            <p:spPr>
              <a:xfrm flipH="1" rot="10800000">
                <a:off x="-175950" y="-237725"/>
                <a:ext cx="8661600" cy="5000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6" name="Google Shape;66;p2"/>
              <p:cNvCxnSpPr/>
              <p:nvPr/>
            </p:nvCxnSpPr>
            <p:spPr>
              <a:xfrm flipH="1" rot="10800000">
                <a:off x="-230050" y="-244075"/>
                <a:ext cx="9215700" cy="5320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7" name="Google Shape;67;p2"/>
              <p:cNvCxnSpPr/>
              <p:nvPr/>
            </p:nvCxnSpPr>
            <p:spPr>
              <a:xfrm flipH="1" rot="10800000">
                <a:off x="-150500" y="-149375"/>
                <a:ext cx="9462000" cy="5462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8" name="Google Shape;68;p2"/>
              <p:cNvCxnSpPr/>
              <p:nvPr/>
            </p:nvCxnSpPr>
            <p:spPr>
              <a:xfrm flipH="1" rot="10800000">
                <a:off x="277300" y="105750"/>
                <a:ext cx="9081600" cy="524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9" name="Google Shape;69;p2"/>
              <p:cNvCxnSpPr/>
              <p:nvPr/>
            </p:nvCxnSpPr>
            <p:spPr>
              <a:xfrm flipH="1" rot="10800000">
                <a:off x="846950" y="376800"/>
                <a:ext cx="8531400" cy="4925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0" name="Google Shape;70;p2"/>
              <p:cNvCxnSpPr/>
              <p:nvPr/>
            </p:nvCxnSpPr>
            <p:spPr>
              <a:xfrm flipH="1" rot="10800000">
                <a:off x="1349000" y="635275"/>
                <a:ext cx="8071500" cy="4659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1" name="Google Shape;71;p2"/>
              <p:cNvCxnSpPr/>
              <p:nvPr/>
            </p:nvCxnSpPr>
            <p:spPr>
              <a:xfrm flipH="1" rot="10800000">
                <a:off x="1864375" y="918950"/>
                <a:ext cx="7554300" cy="4361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2" name="Google Shape;72;p2"/>
              <p:cNvCxnSpPr/>
              <p:nvPr/>
            </p:nvCxnSpPr>
            <p:spPr>
              <a:xfrm flipH="1" rot="10800000">
                <a:off x="2403950" y="1170550"/>
                <a:ext cx="7067700" cy="4080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3" name="Google Shape;73;p2"/>
              <p:cNvCxnSpPr/>
              <p:nvPr/>
            </p:nvCxnSpPr>
            <p:spPr>
              <a:xfrm flipH="1" rot="10800000">
                <a:off x="2718375" y="1495625"/>
                <a:ext cx="6679800" cy="3856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4" name="Google Shape;74;p2"/>
              <p:cNvCxnSpPr/>
              <p:nvPr/>
            </p:nvCxnSpPr>
            <p:spPr>
              <a:xfrm flipH="1" rot="10800000">
                <a:off x="3297700" y="1822900"/>
                <a:ext cx="6023100" cy="3477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5" name="Google Shape;75;p2"/>
              <p:cNvCxnSpPr/>
              <p:nvPr/>
            </p:nvCxnSpPr>
            <p:spPr>
              <a:xfrm flipH="1" rot="10800000">
                <a:off x="3726050" y="2104125"/>
                <a:ext cx="5597100" cy="3231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6" name="Google Shape;76;p2"/>
              <p:cNvCxnSpPr/>
              <p:nvPr/>
            </p:nvCxnSpPr>
            <p:spPr>
              <a:xfrm flipH="1" rot="10800000">
                <a:off x="4244875" y="2361600"/>
                <a:ext cx="5121600" cy="2956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7" name="Google Shape;77;p2"/>
              <p:cNvCxnSpPr/>
              <p:nvPr/>
            </p:nvCxnSpPr>
            <p:spPr>
              <a:xfrm flipH="1" rot="10800000">
                <a:off x="4742850" y="2657525"/>
                <a:ext cx="4600200" cy="2655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8" name="Google Shape;78;p2"/>
              <p:cNvCxnSpPr/>
              <p:nvPr/>
            </p:nvCxnSpPr>
            <p:spPr>
              <a:xfrm flipH="1" rot="10800000">
                <a:off x="5210850" y="2937150"/>
                <a:ext cx="4137300" cy="2388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9" name="Google Shape;79;p2"/>
              <p:cNvCxnSpPr/>
              <p:nvPr/>
            </p:nvCxnSpPr>
            <p:spPr>
              <a:xfrm flipH="1" rot="10800000">
                <a:off x="5725550" y="3223700"/>
                <a:ext cx="3615300" cy="2087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0" name="Google Shape;80;p2"/>
              <p:cNvCxnSpPr/>
              <p:nvPr/>
            </p:nvCxnSpPr>
            <p:spPr>
              <a:xfrm flipH="1" rot="10800000">
                <a:off x="6217950" y="3515950"/>
                <a:ext cx="3106500" cy="1793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1" name="Google Shape;81;p2"/>
              <p:cNvCxnSpPr/>
              <p:nvPr/>
            </p:nvCxnSpPr>
            <p:spPr>
              <a:xfrm flipH="1" rot="10800000">
                <a:off x="6716500" y="3797450"/>
                <a:ext cx="2609700" cy="1506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2" name="Google Shape;82;p2"/>
              <p:cNvCxnSpPr/>
              <p:nvPr/>
            </p:nvCxnSpPr>
            <p:spPr>
              <a:xfrm flipH="1" rot="10800000">
                <a:off x="7199175" y="4100700"/>
                <a:ext cx="2091000" cy="1207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3" name="Google Shape;83;p2"/>
              <p:cNvCxnSpPr/>
              <p:nvPr/>
            </p:nvCxnSpPr>
            <p:spPr>
              <a:xfrm flipH="1" rot="10800000">
                <a:off x="7718000" y="4338975"/>
                <a:ext cx="1648800" cy="951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4" name="Google Shape;84;p2"/>
              <p:cNvCxnSpPr/>
              <p:nvPr/>
            </p:nvCxnSpPr>
            <p:spPr>
              <a:xfrm flipH="1" rot="10800000">
                <a:off x="8129050" y="4607075"/>
                <a:ext cx="1263000" cy="729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5" name="Google Shape;85;p2"/>
              <p:cNvCxnSpPr/>
              <p:nvPr/>
            </p:nvCxnSpPr>
            <p:spPr>
              <a:xfrm flipH="1" rot="10800000">
                <a:off x="8487200" y="4879525"/>
                <a:ext cx="921600" cy="532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sp>
        <p:nvSpPr>
          <p:cNvPr id="86" name="Google Shape;86;p2"/>
          <p:cNvSpPr txBox="1"/>
          <p:nvPr>
            <p:ph type="ctrTitle"/>
          </p:nvPr>
        </p:nvSpPr>
        <p:spPr>
          <a:xfrm>
            <a:off x="2061092" y="1347675"/>
            <a:ext cx="6367800" cy="170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87" name="Google Shape;87;p2"/>
          <p:cNvSpPr txBox="1"/>
          <p:nvPr>
            <p:ph idx="1" type="subTitle"/>
          </p:nvPr>
        </p:nvSpPr>
        <p:spPr>
          <a:xfrm>
            <a:off x="2061092" y="3065675"/>
            <a:ext cx="6367800" cy="41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9pPr>
          </a:lstStyle>
          <a:p/>
        </p:txBody>
      </p:sp>
      <p:grpSp>
        <p:nvGrpSpPr>
          <p:cNvPr id="88" name="Google Shape;88;p2"/>
          <p:cNvGrpSpPr/>
          <p:nvPr/>
        </p:nvGrpSpPr>
        <p:grpSpPr>
          <a:xfrm flipH="1">
            <a:off x="246" y="1384364"/>
            <a:ext cx="3863499" cy="3798516"/>
            <a:chOff x="3133537" y="-308699"/>
            <a:chExt cx="6010422" cy="5452155"/>
          </a:xfrm>
        </p:grpSpPr>
        <p:sp>
          <p:nvSpPr>
            <p:cNvPr id="89" name="Google Shape;89;p2"/>
            <p:cNvSpPr/>
            <p:nvPr/>
          </p:nvSpPr>
          <p:spPr>
            <a:xfrm>
              <a:off x="3201565" y="-185790"/>
              <a:ext cx="5942394" cy="5329246"/>
            </a:xfrm>
            <a:custGeom>
              <a:rect b="b" l="l" r="r" t="t"/>
              <a:pathLst>
                <a:path extrusionOk="0" h="81084" w="90413">
                  <a:moveTo>
                    <a:pt x="90412" y="1"/>
                  </a:moveTo>
                  <a:lnTo>
                    <a:pt x="3084" y="50747"/>
                  </a:lnTo>
                  <a:cubicBezTo>
                    <a:pt x="1293" y="51801"/>
                    <a:pt x="239" y="51702"/>
                    <a:pt x="0" y="53075"/>
                  </a:cubicBezTo>
                  <a:lnTo>
                    <a:pt x="0" y="55104"/>
                  </a:lnTo>
                  <a:cubicBezTo>
                    <a:pt x="20" y="56675"/>
                    <a:pt x="1055" y="58247"/>
                    <a:pt x="3123" y="59440"/>
                  </a:cubicBezTo>
                  <a:lnTo>
                    <a:pt x="40641" y="81083"/>
                  </a:lnTo>
                  <a:lnTo>
                    <a:pt x="88642" y="81083"/>
                  </a:lnTo>
                  <a:cubicBezTo>
                    <a:pt x="89617" y="81083"/>
                    <a:pt x="90412" y="80288"/>
                    <a:pt x="90412" y="79313"/>
                  </a:cubicBezTo>
                  <a:lnTo>
                    <a:pt x="904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3133537" y="-308699"/>
              <a:ext cx="6010420" cy="5452152"/>
            </a:xfrm>
            <a:custGeom>
              <a:rect b="b" l="l" r="r" t="t"/>
              <a:pathLst>
                <a:path extrusionOk="0" h="82954" w="91448">
                  <a:moveTo>
                    <a:pt x="91447" y="1"/>
                  </a:moveTo>
                  <a:lnTo>
                    <a:pt x="4119" y="50767"/>
                  </a:lnTo>
                  <a:cubicBezTo>
                    <a:pt x="1" y="53154"/>
                    <a:pt x="21" y="57033"/>
                    <a:pt x="4158" y="59440"/>
                  </a:cubicBezTo>
                  <a:lnTo>
                    <a:pt x="44899" y="82953"/>
                  </a:lnTo>
                  <a:lnTo>
                    <a:pt x="89677" y="82953"/>
                  </a:lnTo>
                  <a:cubicBezTo>
                    <a:pt x="90652" y="82953"/>
                    <a:pt x="91447" y="82158"/>
                    <a:pt x="91447" y="81183"/>
                  </a:cubicBezTo>
                  <a:lnTo>
                    <a:pt x="9144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864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5" name="Google Shape;865;p11"/>
          <p:cNvGrpSpPr/>
          <p:nvPr/>
        </p:nvGrpSpPr>
        <p:grpSpPr>
          <a:xfrm>
            <a:off x="-458461" y="-321271"/>
            <a:ext cx="10059175" cy="5791575"/>
            <a:chOff x="-458461" y="-321271"/>
            <a:chExt cx="10059175" cy="5791575"/>
          </a:xfrm>
        </p:grpSpPr>
        <p:grpSp>
          <p:nvGrpSpPr>
            <p:cNvPr id="866" name="Google Shape;866;p11"/>
            <p:cNvGrpSpPr/>
            <p:nvPr/>
          </p:nvGrpSpPr>
          <p:grpSpPr>
            <a:xfrm flipH="1">
              <a:off x="-458461" y="-245071"/>
              <a:ext cx="9830575" cy="5715375"/>
              <a:chOff x="-358925" y="-303650"/>
              <a:chExt cx="9830575" cy="5715375"/>
            </a:xfrm>
          </p:grpSpPr>
          <p:cxnSp>
            <p:nvCxnSpPr>
              <p:cNvPr id="867" name="Google Shape;867;p11"/>
              <p:cNvCxnSpPr/>
              <p:nvPr/>
            </p:nvCxnSpPr>
            <p:spPr>
              <a:xfrm flipH="1" rot="10800000">
                <a:off x="-282200" y="-303650"/>
                <a:ext cx="1052400" cy="607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68" name="Google Shape;868;p11"/>
              <p:cNvCxnSpPr/>
              <p:nvPr/>
            </p:nvCxnSpPr>
            <p:spPr>
              <a:xfrm flipH="1" rot="10800000">
                <a:off x="-281950" y="-236675"/>
                <a:ext cx="1425600" cy="822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69" name="Google Shape;869;p11"/>
              <p:cNvCxnSpPr/>
              <p:nvPr/>
            </p:nvCxnSpPr>
            <p:spPr>
              <a:xfrm flipH="1" rot="10800000">
                <a:off x="-358925" y="-155350"/>
                <a:ext cx="1851000" cy="1068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70" name="Google Shape;870;p11"/>
              <p:cNvCxnSpPr/>
              <p:nvPr/>
            </p:nvCxnSpPr>
            <p:spPr>
              <a:xfrm flipH="1" rot="10800000">
                <a:off x="-267650" y="-115750"/>
                <a:ext cx="2180400" cy="1258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71" name="Google Shape;871;p11"/>
              <p:cNvCxnSpPr/>
              <p:nvPr/>
            </p:nvCxnSpPr>
            <p:spPr>
              <a:xfrm flipH="1" rot="10800000">
                <a:off x="-229800" y="-86050"/>
                <a:ext cx="2580300" cy="1489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72" name="Google Shape;872;p11"/>
              <p:cNvCxnSpPr/>
              <p:nvPr/>
            </p:nvCxnSpPr>
            <p:spPr>
              <a:xfrm flipH="1" rot="10800000">
                <a:off x="-212775" y="-127750"/>
                <a:ext cx="3125100" cy="1804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73" name="Google Shape;873;p11"/>
              <p:cNvCxnSpPr/>
              <p:nvPr/>
            </p:nvCxnSpPr>
            <p:spPr>
              <a:xfrm flipH="1" rot="10800000">
                <a:off x="-180475" y="-165575"/>
                <a:ext cx="3648000" cy="210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74" name="Google Shape;874;p11"/>
              <p:cNvCxnSpPr/>
              <p:nvPr/>
            </p:nvCxnSpPr>
            <p:spPr>
              <a:xfrm flipH="1" rot="10800000">
                <a:off x="-227000" y="-146700"/>
                <a:ext cx="4150500" cy="2396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75" name="Google Shape;875;p11"/>
              <p:cNvCxnSpPr/>
              <p:nvPr/>
            </p:nvCxnSpPr>
            <p:spPr>
              <a:xfrm flipH="1" rot="10800000">
                <a:off x="-285775" y="-133000"/>
                <a:ext cx="4675200" cy="2699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76" name="Google Shape;876;p11"/>
              <p:cNvCxnSpPr/>
              <p:nvPr/>
            </p:nvCxnSpPr>
            <p:spPr>
              <a:xfrm flipH="1" rot="10800000">
                <a:off x="-254975" y="-209000"/>
                <a:ext cx="5265600" cy="3039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77" name="Google Shape;877;p11"/>
              <p:cNvCxnSpPr/>
              <p:nvPr/>
            </p:nvCxnSpPr>
            <p:spPr>
              <a:xfrm flipH="1" rot="10800000">
                <a:off x="-230325" y="-171400"/>
                <a:ext cx="5665200" cy="3270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78" name="Google Shape;878;p11"/>
              <p:cNvCxnSpPr/>
              <p:nvPr/>
            </p:nvCxnSpPr>
            <p:spPr>
              <a:xfrm flipH="1" rot="10800000">
                <a:off x="-203625" y="-162575"/>
                <a:ext cx="6111900" cy="3528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79" name="Google Shape;879;p11"/>
              <p:cNvCxnSpPr/>
              <p:nvPr/>
            </p:nvCxnSpPr>
            <p:spPr>
              <a:xfrm flipH="1" rot="10800000">
                <a:off x="-212500" y="-179425"/>
                <a:ext cx="6639600" cy="3833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80" name="Google Shape;880;p11"/>
              <p:cNvCxnSpPr/>
              <p:nvPr/>
            </p:nvCxnSpPr>
            <p:spPr>
              <a:xfrm flipH="1" rot="10800000">
                <a:off x="-237200" y="-171550"/>
                <a:ext cx="7140000" cy="4122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81" name="Google Shape;881;p11"/>
              <p:cNvCxnSpPr/>
              <p:nvPr/>
            </p:nvCxnSpPr>
            <p:spPr>
              <a:xfrm flipH="1" rot="10800000">
                <a:off x="-208450" y="-169925"/>
                <a:ext cx="7598100" cy="4386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82" name="Google Shape;882;p11"/>
              <p:cNvCxnSpPr/>
              <p:nvPr/>
            </p:nvCxnSpPr>
            <p:spPr>
              <a:xfrm flipH="1" rot="10800000">
                <a:off x="-126875" y="-166100"/>
                <a:ext cx="7999200" cy="4618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83" name="Google Shape;883;p11"/>
              <p:cNvCxnSpPr/>
              <p:nvPr/>
            </p:nvCxnSpPr>
            <p:spPr>
              <a:xfrm flipH="1" rot="10800000">
                <a:off x="-175950" y="-237725"/>
                <a:ext cx="8661600" cy="5000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84" name="Google Shape;884;p11"/>
              <p:cNvCxnSpPr/>
              <p:nvPr/>
            </p:nvCxnSpPr>
            <p:spPr>
              <a:xfrm flipH="1" rot="10800000">
                <a:off x="-230050" y="-244075"/>
                <a:ext cx="9215700" cy="5320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85" name="Google Shape;885;p11"/>
              <p:cNvCxnSpPr/>
              <p:nvPr/>
            </p:nvCxnSpPr>
            <p:spPr>
              <a:xfrm flipH="1" rot="10800000">
                <a:off x="-150500" y="-149375"/>
                <a:ext cx="9462000" cy="5462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86" name="Google Shape;886;p11"/>
              <p:cNvCxnSpPr/>
              <p:nvPr/>
            </p:nvCxnSpPr>
            <p:spPr>
              <a:xfrm flipH="1" rot="10800000">
                <a:off x="277300" y="105750"/>
                <a:ext cx="9081600" cy="524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87" name="Google Shape;887;p11"/>
              <p:cNvCxnSpPr/>
              <p:nvPr/>
            </p:nvCxnSpPr>
            <p:spPr>
              <a:xfrm flipH="1" rot="10800000">
                <a:off x="846950" y="376800"/>
                <a:ext cx="8531400" cy="4925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88" name="Google Shape;888;p11"/>
              <p:cNvCxnSpPr/>
              <p:nvPr/>
            </p:nvCxnSpPr>
            <p:spPr>
              <a:xfrm flipH="1" rot="10800000">
                <a:off x="1349000" y="635275"/>
                <a:ext cx="8071500" cy="4659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89" name="Google Shape;889;p11"/>
              <p:cNvCxnSpPr/>
              <p:nvPr/>
            </p:nvCxnSpPr>
            <p:spPr>
              <a:xfrm flipH="1" rot="10800000">
                <a:off x="1864375" y="918950"/>
                <a:ext cx="7554300" cy="4361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90" name="Google Shape;890;p11"/>
              <p:cNvCxnSpPr/>
              <p:nvPr/>
            </p:nvCxnSpPr>
            <p:spPr>
              <a:xfrm flipH="1" rot="10800000">
                <a:off x="2403950" y="1170550"/>
                <a:ext cx="7067700" cy="4080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91" name="Google Shape;891;p11"/>
              <p:cNvCxnSpPr/>
              <p:nvPr/>
            </p:nvCxnSpPr>
            <p:spPr>
              <a:xfrm flipH="1" rot="10800000">
                <a:off x="2718375" y="1495625"/>
                <a:ext cx="6679800" cy="3856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92" name="Google Shape;892;p11"/>
              <p:cNvCxnSpPr/>
              <p:nvPr/>
            </p:nvCxnSpPr>
            <p:spPr>
              <a:xfrm flipH="1" rot="10800000">
                <a:off x="3297700" y="1822900"/>
                <a:ext cx="6023100" cy="3477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93" name="Google Shape;893;p11"/>
              <p:cNvCxnSpPr/>
              <p:nvPr/>
            </p:nvCxnSpPr>
            <p:spPr>
              <a:xfrm flipH="1" rot="10800000">
                <a:off x="3726050" y="2104125"/>
                <a:ext cx="5597100" cy="3231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94" name="Google Shape;894;p11"/>
              <p:cNvCxnSpPr/>
              <p:nvPr/>
            </p:nvCxnSpPr>
            <p:spPr>
              <a:xfrm flipH="1" rot="10800000">
                <a:off x="4244875" y="2361600"/>
                <a:ext cx="5121600" cy="2956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95" name="Google Shape;895;p11"/>
              <p:cNvCxnSpPr/>
              <p:nvPr/>
            </p:nvCxnSpPr>
            <p:spPr>
              <a:xfrm flipH="1" rot="10800000">
                <a:off x="4742850" y="2657525"/>
                <a:ext cx="4600200" cy="2655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96" name="Google Shape;896;p11"/>
              <p:cNvCxnSpPr/>
              <p:nvPr/>
            </p:nvCxnSpPr>
            <p:spPr>
              <a:xfrm flipH="1" rot="10800000">
                <a:off x="5210850" y="2937150"/>
                <a:ext cx="4137300" cy="2388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97" name="Google Shape;897;p11"/>
              <p:cNvCxnSpPr/>
              <p:nvPr/>
            </p:nvCxnSpPr>
            <p:spPr>
              <a:xfrm flipH="1" rot="10800000">
                <a:off x="5725550" y="3223700"/>
                <a:ext cx="3615300" cy="2087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98" name="Google Shape;898;p11"/>
              <p:cNvCxnSpPr/>
              <p:nvPr/>
            </p:nvCxnSpPr>
            <p:spPr>
              <a:xfrm flipH="1" rot="10800000">
                <a:off x="6217950" y="3515950"/>
                <a:ext cx="3106500" cy="1793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99" name="Google Shape;899;p11"/>
              <p:cNvCxnSpPr/>
              <p:nvPr/>
            </p:nvCxnSpPr>
            <p:spPr>
              <a:xfrm flipH="1" rot="10800000">
                <a:off x="6716500" y="3797450"/>
                <a:ext cx="2609700" cy="1506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00" name="Google Shape;900;p11"/>
              <p:cNvCxnSpPr/>
              <p:nvPr/>
            </p:nvCxnSpPr>
            <p:spPr>
              <a:xfrm flipH="1" rot="10800000">
                <a:off x="7199175" y="4100700"/>
                <a:ext cx="2091000" cy="1207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01" name="Google Shape;901;p11"/>
              <p:cNvCxnSpPr/>
              <p:nvPr/>
            </p:nvCxnSpPr>
            <p:spPr>
              <a:xfrm flipH="1" rot="10800000">
                <a:off x="7718000" y="4338975"/>
                <a:ext cx="1648800" cy="951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02" name="Google Shape;902;p11"/>
              <p:cNvCxnSpPr/>
              <p:nvPr/>
            </p:nvCxnSpPr>
            <p:spPr>
              <a:xfrm flipH="1" rot="10800000">
                <a:off x="8129050" y="4607075"/>
                <a:ext cx="1263000" cy="729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03" name="Google Shape;903;p11"/>
              <p:cNvCxnSpPr/>
              <p:nvPr/>
            </p:nvCxnSpPr>
            <p:spPr>
              <a:xfrm flipH="1" rot="10800000">
                <a:off x="8487200" y="4879525"/>
                <a:ext cx="921600" cy="532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904" name="Google Shape;904;p11"/>
            <p:cNvGrpSpPr/>
            <p:nvPr/>
          </p:nvGrpSpPr>
          <p:grpSpPr>
            <a:xfrm rot="10800000">
              <a:off x="-229861" y="-321271"/>
              <a:ext cx="9830575" cy="5715375"/>
              <a:chOff x="-358925" y="-303650"/>
              <a:chExt cx="9830575" cy="5715375"/>
            </a:xfrm>
          </p:grpSpPr>
          <p:cxnSp>
            <p:nvCxnSpPr>
              <p:cNvPr id="905" name="Google Shape;905;p11"/>
              <p:cNvCxnSpPr/>
              <p:nvPr/>
            </p:nvCxnSpPr>
            <p:spPr>
              <a:xfrm flipH="1" rot="10800000">
                <a:off x="-282200" y="-303650"/>
                <a:ext cx="1052400" cy="607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06" name="Google Shape;906;p11"/>
              <p:cNvCxnSpPr/>
              <p:nvPr/>
            </p:nvCxnSpPr>
            <p:spPr>
              <a:xfrm flipH="1" rot="10800000">
                <a:off x="-281950" y="-236675"/>
                <a:ext cx="1425600" cy="822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07" name="Google Shape;907;p11"/>
              <p:cNvCxnSpPr/>
              <p:nvPr/>
            </p:nvCxnSpPr>
            <p:spPr>
              <a:xfrm flipH="1" rot="10800000">
                <a:off x="-358925" y="-155350"/>
                <a:ext cx="1851000" cy="1068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08" name="Google Shape;908;p11"/>
              <p:cNvCxnSpPr/>
              <p:nvPr/>
            </p:nvCxnSpPr>
            <p:spPr>
              <a:xfrm flipH="1" rot="10800000">
                <a:off x="-267650" y="-115750"/>
                <a:ext cx="2180400" cy="1258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09" name="Google Shape;909;p11"/>
              <p:cNvCxnSpPr/>
              <p:nvPr/>
            </p:nvCxnSpPr>
            <p:spPr>
              <a:xfrm flipH="1" rot="10800000">
                <a:off x="-229800" y="-86050"/>
                <a:ext cx="2580300" cy="1489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10" name="Google Shape;910;p11"/>
              <p:cNvCxnSpPr/>
              <p:nvPr/>
            </p:nvCxnSpPr>
            <p:spPr>
              <a:xfrm flipH="1" rot="10800000">
                <a:off x="-212775" y="-127750"/>
                <a:ext cx="3125100" cy="1804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11" name="Google Shape;911;p11"/>
              <p:cNvCxnSpPr/>
              <p:nvPr/>
            </p:nvCxnSpPr>
            <p:spPr>
              <a:xfrm flipH="1" rot="10800000">
                <a:off x="-180475" y="-165575"/>
                <a:ext cx="3648000" cy="210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12" name="Google Shape;912;p11"/>
              <p:cNvCxnSpPr/>
              <p:nvPr/>
            </p:nvCxnSpPr>
            <p:spPr>
              <a:xfrm flipH="1" rot="10800000">
                <a:off x="-227000" y="-146700"/>
                <a:ext cx="4150500" cy="2396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13" name="Google Shape;913;p11"/>
              <p:cNvCxnSpPr/>
              <p:nvPr/>
            </p:nvCxnSpPr>
            <p:spPr>
              <a:xfrm flipH="1" rot="10800000">
                <a:off x="-285775" y="-133000"/>
                <a:ext cx="4675200" cy="2699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14" name="Google Shape;914;p11"/>
              <p:cNvCxnSpPr/>
              <p:nvPr/>
            </p:nvCxnSpPr>
            <p:spPr>
              <a:xfrm flipH="1" rot="10800000">
                <a:off x="-254975" y="-209000"/>
                <a:ext cx="5265600" cy="3039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15" name="Google Shape;915;p11"/>
              <p:cNvCxnSpPr/>
              <p:nvPr/>
            </p:nvCxnSpPr>
            <p:spPr>
              <a:xfrm flipH="1" rot="10800000">
                <a:off x="-230325" y="-171400"/>
                <a:ext cx="5665200" cy="3270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16" name="Google Shape;916;p11"/>
              <p:cNvCxnSpPr/>
              <p:nvPr/>
            </p:nvCxnSpPr>
            <p:spPr>
              <a:xfrm flipH="1" rot="10800000">
                <a:off x="-203625" y="-162575"/>
                <a:ext cx="6111900" cy="3528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17" name="Google Shape;917;p11"/>
              <p:cNvCxnSpPr/>
              <p:nvPr/>
            </p:nvCxnSpPr>
            <p:spPr>
              <a:xfrm flipH="1" rot="10800000">
                <a:off x="-212500" y="-179425"/>
                <a:ext cx="6639600" cy="3833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18" name="Google Shape;918;p11"/>
              <p:cNvCxnSpPr/>
              <p:nvPr/>
            </p:nvCxnSpPr>
            <p:spPr>
              <a:xfrm flipH="1" rot="10800000">
                <a:off x="-237200" y="-171550"/>
                <a:ext cx="7140000" cy="4122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19" name="Google Shape;919;p11"/>
              <p:cNvCxnSpPr/>
              <p:nvPr/>
            </p:nvCxnSpPr>
            <p:spPr>
              <a:xfrm flipH="1" rot="10800000">
                <a:off x="-208450" y="-169925"/>
                <a:ext cx="7598100" cy="4386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20" name="Google Shape;920;p11"/>
              <p:cNvCxnSpPr/>
              <p:nvPr/>
            </p:nvCxnSpPr>
            <p:spPr>
              <a:xfrm flipH="1" rot="10800000">
                <a:off x="-126875" y="-166100"/>
                <a:ext cx="7999200" cy="4618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21" name="Google Shape;921;p11"/>
              <p:cNvCxnSpPr/>
              <p:nvPr/>
            </p:nvCxnSpPr>
            <p:spPr>
              <a:xfrm flipH="1" rot="10800000">
                <a:off x="-175950" y="-237725"/>
                <a:ext cx="8661600" cy="5000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22" name="Google Shape;922;p11"/>
              <p:cNvCxnSpPr/>
              <p:nvPr/>
            </p:nvCxnSpPr>
            <p:spPr>
              <a:xfrm flipH="1" rot="10800000">
                <a:off x="-230050" y="-244075"/>
                <a:ext cx="9215700" cy="5320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23" name="Google Shape;923;p11"/>
              <p:cNvCxnSpPr/>
              <p:nvPr/>
            </p:nvCxnSpPr>
            <p:spPr>
              <a:xfrm flipH="1" rot="10800000">
                <a:off x="-150500" y="-149375"/>
                <a:ext cx="9462000" cy="5462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24" name="Google Shape;924;p11"/>
              <p:cNvCxnSpPr/>
              <p:nvPr/>
            </p:nvCxnSpPr>
            <p:spPr>
              <a:xfrm flipH="1" rot="10800000">
                <a:off x="277300" y="105750"/>
                <a:ext cx="9081600" cy="524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25" name="Google Shape;925;p11"/>
              <p:cNvCxnSpPr/>
              <p:nvPr/>
            </p:nvCxnSpPr>
            <p:spPr>
              <a:xfrm flipH="1" rot="10800000">
                <a:off x="846950" y="376800"/>
                <a:ext cx="8531400" cy="4925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26" name="Google Shape;926;p11"/>
              <p:cNvCxnSpPr/>
              <p:nvPr/>
            </p:nvCxnSpPr>
            <p:spPr>
              <a:xfrm flipH="1" rot="10800000">
                <a:off x="1349000" y="635275"/>
                <a:ext cx="8071500" cy="4659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27" name="Google Shape;927;p11"/>
              <p:cNvCxnSpPr/>
              <p:nvPr/>
            </p:nvCxnSpPr>
            <p:spPr>
              <a:xfrm flipH="1" rot="10800000">
                <a:off x="1864375" y="918950"/>
                <a:ext cx="7554300" cy="4361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28" name="Google Shape;928;p11"/>
              <p:cNvCxnSpPr/>
              <p:nvPr/>
            </p:nvCxnSpPr>
            <p:spPr>
              <a:xfrm flipH="1" rot="10800000">
                <a:off x="2403950" y="1170550"/>
                <a:ext cx="7067700" cy="4080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29" name="Google Shape;929;p11"/>
              <p:cNvCxnSpPr/>
              <p:nvPr/>
            </p:nvCxnSpPr>
            <p:spPr>
              <a:xfrm flipH="1" rot="10800000">
                <a:off x="2718375" y="1495625"/>
                <a:ext cx="6679800" cy="3856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30" name="Google Shape;930;p11"/>
              <p:cNvCxnSpPr/>
              <p:nvPr/>
            </p:nvCxnSpPr>
            <p:spPr>
              <a:xfrm flipH="1" rot="10800000">
                <a:off x="3297700" y="1822900"/>
                <a:ext cx="6023100" cy="3477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31" name="Google Shape;931;p11"/>
              <p:cNvCxnSpPr/>
              <p:nvPr/>
            </p:nvCxnSpPr>
            <p:spPr>
              <a:xfrm flipH="1" rot="10800000">
                <a:off x="3726050" y="2104125"/>
                <a:ext cx="5597100" cy="3231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32" name="Google Shape;932;p11"/>
              <p:cNvCxnSpPr/>
              <p:nvPr/>
            </p:nvCxnSpPr>
            <p:spPr>
              <a:xfrm flipH="1" rot="10800000">
                <a:off x="4244875" y="2361600"/>
                <a:ext cx="5121600" cy="2956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33" name="Google Shape;933;p11"/>
              <p:cNvCxnSpPr/>
              <p:nvPr/>
            </p:nvCxnSpPr>
            <p:spPr>
              <a:xfrm flipH="1" rot="10800000">
                <a:off x="4742850" y="2657525"/>
                <a:ext cx="4600200" cy="2655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34" name="Google Shape;934;p11"/>
              <p:cNvCxnSpPr/>
              <p:nvPr/>
            </p:nvCxnSpPr>
            <p:spPr>
              <a:xfrm flipH="1" rot="10800000">
                <a:off x="5210850" y="2937150"/>
                <a:ext cx="4137300" cy="2388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35" name="Google Shape;935;p11"/>
              <p:cNvCxnSpPr/>
              <p:nvPr/>
            </p:nvCxnSpPr>
            <p:spPr>
              <a:xfrm flipH="1" rot="10800000">
                <a:off x="5725550" y="3223700"/>
                <a:ext cx="3615300" cy="2087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36" name="Google Shape;936;p11"/>
              <p:cNvCxnSpPr/>
              <p:nvPr/>
            </p:nvCxnSpPr>
            <p:spPr>
              <a:xfrm flipH="1" rot="10800000">
                <a:off x="6217950" y="3515950"/>
                <a:ext cx="3106500" cy="1793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37" name="Google Shape;937;p11"/>
              <p:cNvCxnSpPr/>
              <p:nvPr/>
            </p:nvCxnSpPr>
            <p:spPr>
              <a:xfrm flipH="1" rot="10800000">
                <a:off x="6716500" y="3797450"/>
                <a:ext cx="2609700" cy="1506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38" name="Google Shape;938;p11"/>
              <p:cNvCxnSpPr/>
              <p:nvPr/>
            </p:nvCxnSpPr>
            <p:spPr>
              <a:xfrm flipH="1" rot="10800000">
                <a:off x="7199175" y="4100700"/>
                <a:ext cx="2091000" cy="1207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39" name="Google Shape;939;p11"/>
              <p:cNvCxnSpPr/>
              <p:nvPr/>
            </p:nvCxnSpPr>
            <p:spPr>
              <a:xfrm flipH="1" rot="10800000">
                <a:off x="7718000" y="4338975"/>
                <a:ext cx="1648800" cy="951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40" name="Google Shape;940;p11"/>
              <p:cNvCxnSpPr/>
              <p:nvPr/>
            </p:nvCxnSpPr>
            <p:spPr>
              <a:xfrm flipH="1" rot="10800000">
                <a:off x="8129050" y="4607075"/>
                <a:ext cx="1263000" cy="729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41" name="Google Shape;941;p11"/>
              <p:cNvCxnSpPr/>
              <p:nvPr/>
            </p:nvCxnSpPr>
            <p:spPr>
              <a:xfrm flipH="1" rot="10800000">
                <a:off x="8487200" y="4879525"/>
                <a:ext cx="921600" cy="532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sp>
        <p:nvSpPr>
          <p:cNvPr id="942" name="Google Shape;942;p11"/>
          <p:cNvSpPr txBox="1"/>
          <p:nvPr>
            <p:ph hasCustomPrompt="1" type="title"/>
          </p:nvPr>
        </p:nvSpPr>
        <p:spPr>
          <a:xfrm>
            <a:off x="2113750" y="2522228"/>
            <a:ext cx="2431500" cy="39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3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943" name="Google Shape;943;p11"/>
          <p:cNvSpPr txBox="1"/>
          <p:nvPr>
            <p:ph idx="1" type="subTitle"/>
          </p:nvPr>
        </p:nvSpPr>
        <p:spPr>
          <a:xfrm>
            <a:off x="2113750" y="2917803"/>
            <a:ext cx="2431500" cy="32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grpSp>
        <p:nvGrpSpPr>
          <p:cNvPr id="944" name="Google Shape;944;p11"/>
          <p:cNvGrpSpPr/>
          <p:nvPr/>
        </p:nvGrpSpPr>
        <p:grpSpPr>
          <a:xfrm>
            <a:off x="6476809" y="-946040"/>
            <a:ext cx="6048287" cy="5946120"/>
            <a:chOff x="3133537" y="-308699"/>
            <a:chExt cx="6010422" cy="5452155"/>
          </a:xfrm>
        </p:grpSpPr>
        <p:sp>
          <p:nvSpPr>
            <p:cNvPr id="945" name="Google Shape;945;p11"/>
            <p:cNvSpPr/>
            <p:nvPr/>
          </p:nvSpPr>
          <p:spPr>
            <a:xfrm>
              <a:off x="3201565" y="-185790"/>
              <a:ext cx="5942394" cy="5329246"/>
            </a:xfrm>
            <a:custGeom>
              <a:rect b="b" l="l" r="r" t="t"/>
              <a:pathLst>
                <a:path extrusionOk="0" h="81084" w="90413">
                  <a:moveTo>
                    <a:pt x="90412" y="1"/>
                  </a:moveTo>
                  <a:lnTo>
                    <a:pt x="3084" y="50747"/>
                  </a:lnTo>
                  <a:cubicBezTo>
                    <a:pt x="1293" y="51801"/>
                    <a:pt x="239" y="51702"/>
                    <a:pt x="0" y="53075"/>
                  </a:cubicBezTo>
                  <a:lnTo>
                    <a:pt x="0" y="55104"/>
                  </a:lnTo>
                  <a:cubicBezTo>
                    <a:pt x="20" y="56675"/>
                    <a:pt x="1055" y="58247"/>
                    <a:pt x="3123" y="59440"/>
                  </a:cubicBezTo>
                  <a:lnTo>
                    <a:pt x="40641" y="81083"/>
                  </a:lnTo>
                  <a:lnTo>
                    <a:pt x="88642" y="81083"/>
                  </a:lnTo>
                  <a:cubicBezTo>
                    <a:pt x="89617" y="81083"/>
                    <a:pt x="90412" y="80288"/>
                    <a:pt x="90412" y="79313"/>
                  </a:cubicBezTo>
                  <a:lnTo>
                    <a:pt x="90412" y="1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" name="Google Shape;946;p11"/>
            <p:cNvSpPr/>
            <p:nvPr/>
          </p:nvSpPr>
          <p:spPr>
            <a:xfrm>
              <a:off x="3133537" y="-308699"/>
              <a:ext cx="6010420" cy="5452152"/>
            </a:xfrm>
            <a:custGeom>
              <a:rect b="b" l="l" r="r" t="t"/>
              <a:pathLst>
                <a:path extrusionOk="0" h="82954" w="91448">
                  <a:moveTo>
                    <a:pt x="91447" y="1"/>
                  </a:moveTo>
                  <a:lnTo>
                    <a:pt x="4119" y="50767"/>
                  </a:lnTo>
                  <a:cubicBezTo>
                    <a:pt x="1" y="53154"/>
                    <a:pt x="21" y="57033"/>
                    <a:pt x="4158" y="59440"/>
                  </a:cubicBezTo>
                  <a:lnTo>
                    <a:pt x="44899" y="82953"/>
                  </a:lnTo>
                  <a:lnTo>
                    <a:pt x="89677" y="82953"/>
                  </a:lnTo>
                  <a:cubicBezTo>
                    <a:pt x="90652" y="82953"/>
                    <a:pt x="91447" y="82158"/>
                    <a:pt x="91447" y="81183"/>
                  </a:cubicBezTo>
                  <a:lnTo>
                    <a:pt x="9144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47" name="Google Shape;947;p11"/>
          <p:cNvSpPr txBox="1"/>
          <p:nvPr>
            <p:ph idx="2" type="title"/>
          </p:nvPr>
        </p:nvSpPr>
        <p:spPr>
          <a:xfrm>
            <a:off x="720000" y="445025"/>
            <a:ext cx="7704000" cy="57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48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1_1">
    <p:bg>
      <p:bgPr>
        <a:solidFill>
          <a:srgbClr val="FFFFFF"/>
        </a:solidFill>
      </p:bgPr>
    </p:bg>
    <p:spTree>
      <p:nvGrpSpPr>
        <p:cNvPr id="949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0" name="Google Shape;950;p13"/>
          <p:cNvGrpSpPr/>
          <p:nvPr/>
        </p:nvGrpSpPr>
        <p:grpSpPr>
          <a:xfrm>
            <a:off x="-458461" y="-321271"/>
            <a:ext cx="10059175" cy="5791575"/>
            <a:chOff x="-458461" y="-321271"/>
            <a:chExt cx="10059175" cy="5791575"/>
          </a:xfrm>
        </p:grpSpPr>
        <p:grpSp>
          <p:nvGrpSpPr>
            <p:cNvPr id="951" name="Google Shape;951;p13"/>
            <p:cNvGrpSpPr/>
            <p:nvPr/>
          </p:nvGrpSpPr>
          <p:grpSpPr>
            <a:xfrm flipH="1">
              <a:off x="-458461" y="-245071"/>
              <a:ext cx="9830575" cy="5715375"/>
              <a:chOff x="-358925" y="-303650"/>
              <a:chExt cx="9830575" cy="5715375"/>
            </a:xfrm>
          </p:grpSpPr>
          <p:cxnSp>
            <p:nvCxnSpPr>
              <p:cNvPr id="952" name="Google Shape;952;p13"/>
              <p:cNvCxnSpPr/>
              <p:nvPr/>
            </p:nvCxnSpPr>
            <p:spPr>
              <a:xfrm flipH="1" rot="10800000">
                <a:off x="-282200" y="-303650"/>
                <a:ext cx="1052400" cy="607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53" name="Google Shape;953;p13"/>
              <p:cNvCxnSpPr/>
              <p:nvPr/>
            </p:nvCxnSpPr>
            <p:spPr>
              <a:xfrm flipH="1" rot="10800000">
                <a:off x="-281950" y="-236675"/>
                <a:ext cx="1425600" cy="822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54" name="Google Shape;954;p13"/>
              <p:cNvCxnSpPr/>
              <p:nvPr/>
            </p:nvCxnSpPr>
            <p:spPr>
              <a:xfrm flipH="1" rot="10800000">
                <a:off x="-358925" y="-155350"/>
                <a:ext cx="1851000" cy="1068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55" name="Google Shape;955;p13"/>
              <p:cNvCxnSpPr/>
              <p:nvPr/>
            </p:nvCxnSpPr>
            <p:spPr>
              <a:xfrm flipH="1" rot="10800000">
                <a:off x="-267650" y="-115750"/>
                <a:ext cx="2180400" cy="1258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56" name="Google Shape;956;p13"/>
              <p:cNvCxnSpPr/>
              <p:nvPr/>
            </p:nvCxnSpPr>
            <p:spPr>
              <a:xfrm flipH="1" rot="10800000">
                <a:off x="-229800" y="-86050"/>
                <a:ext cx="2580300" cy="1489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57" name="Google Shape;957;p13"/>
              <p:cNvCxnSpPr/>
              <p:nvPr/>
            </p:nvCxnSpPr>
            <p:spPr>
              <a:xfrm flipH="1" rot="10800000">
                <a:off x="-212775" y="-127750"/>
                <a:ext cx="3125100" cy="1804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58" name="Google Shape;958;p13"/>
              <p:cNvCxnSpPr/>
              <p:nvPr/>
            </p:nvCxnSpPr>
            <p:spPr>
              <a:xfrm flipH="1" rot="10800000">
                <a:off x="-180475" y="-165575"/>
                <a:ext cx="3648000" cy="210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59" name="Google Shape;959;p13"/>
              <p:cNvCxnSpPr/>
              <p:nvPr/>
            </p:nvCxnSpPr>
            <p:spPr>
              <a:xfrm flipH="1" rot="10800000">
                <a:off x="-227000" y="-146700"/>
                <a:ext cx="4150500" cy="2396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60" name="Google Shape;960;p13"/>
              <p:cNvCxnSpPr/>
              <p:nvPr/>
            </p:nvCxnSpPr>
            <p:spPr>
              <a:xfrm flipH="1" rot="10800000">
                <a:off x="-285775" y="-133000"/>
                <a:ext cx="4675200" cy="2699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61" name="Google Shape;961;p13"/>
              <p:cNvCxnSpPr/>
              <p:nvPr/>
            </p:nvCxnSpPr>
            <p:spPr>
              <a:xfrm flipH="1" rot="10800000">
                <a:off x="-254975" y="-209000"/>
                <a:ext cx="5265600" cy="3039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62" name="Google Shape;962;p13"/>
              <p:cNvCxnSpPr/>
              <p:nvPr/>
            </p:nvCxnSpPr>
            <p:spPr>
              <a:xfrm flipH="1" rot="10800000">
                <a:off x="-230325" y="-171400"/>
                <a:ext cx="5665200" cy="3270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63" name="Google Shape;963;p13"/>
              <p:cNvCxnSpPr/>
              <p:nvPr/>
            </p:nvCxnSpPr>
            <p:spPr>
              <a:xfrm flipH="1" rot="10800000">
                <a:off x="-203625" y="-162575"/>
                <a:ext cx="6111900" cy="3528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64" name="Google Shape;964;p13"/>
              <p:cNvCxnSpPr/>
              <p:nvPr/>
            </p:nvCxnSpPr>
            <p:spPr>
              <a:xfrm flipH="1" rot="10800000">
                <a:off x="-212500" y="-179425"/>
                <a:ext cx="6639600" cy="3833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65" name="Google Shape;965;p13"/>
              <p:cNvCxnSpPr/>
              <p:nvPr/>
            </p:nvCxnSpPr>
            <p:spPr>
              <a:xfrm flipH="1" rot="10800000">
                <a:off x="-237200" y="-171550"/>
                <a:ext cx="7140000" cy="4122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66" name="Google Shape;966;p13"/>
              <p:cNvCxnSpPr/>
              <p:nvPr/>
            </p:nvCxnSpPr>
            <p:spPr>
              <a:xfrm flipH="1" rot="10800000">
                <a:off x="-208450" y="-169925"/>
                <a:ext cx="7598100" cy="4386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67" name="Google Shape;967;p13"/>
              <p:cNvCxnSpPr/>
              <p:nvPr/>
            </p:nvCxnSpPr>
            <p:spPr>
              <a:xfrm flipH="1" rot="10800000">
                <a:off x="-126875" y="-166100"/>
                <a:ext cx="7999200" cy="4618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68" name="Google Shape;968;p13"/>
              <p:cNvCxnSpPr/>
              <p:nvPr/>
            </p:nvCxnSpPr>
            <p:spPr>
              <a:xfrm flipH="1" rot="10800000">
                <a:off x="-175950" y="-237725"/>
                <a:ext cx="8661600" cy="5000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69" name="Google Shape;969;p13"/>
              <p:cNvCxnSpPr/>
              <p:nvPr/>
            </p:nvCxnSpPr>
            <p:spPr>
              <a:xfrm flipH="1" rot="10800000">
                <a:off x="-230050" y="-244075"/>
                <a:ext cx="9215700" cy="5320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70" name="Google Shape;970;p13"/>
              <p:cNvCxnSpPr/>
              <p:nvPr/>
            </p:nvCxnSpPr>
            <p:spPr>
              <a:xfrm flipH="1" rot="10800000">
                <a:off x="-150500" y="-149375"/>
                <a:ext cx="9462000" cy="5462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71" name="Google Shape;971;p13"/>
              <p:cNvCxnSpPr/>
              <p:nvPr/>
            </p:nvCxnSpPr>
            <p:spPr>
              <a:xfrm flipH="1" rot="10800000">
                <a:off x="277300" y="105750"/>
                <a:ext cx="9081600" cy="524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72" name="Google Shape;972;p13"/>
              <p:cNvCxnSpPr/>
              <p:nvPr/>
            </p:nvCxnSpPr>
            <p:spPr>
              <a:xfrm flipH="1" rot="10800000">
                <a:off x="846950" y="376800"/>
                <a:ext cx="8531400" cy="4925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73" name="Google Shape;973;p13"/>
              <p:cNvCxnSpPr/>
              <p:nvPr/>
            </p:nvCxnSpPr>
            <p:spPr>
              <a:xfrm flipH="1" rot="10800000">
                <a:off x="1349000" y="635275"/>
                <a:ext cx="8071500" cy="4659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74" name="Google Shape;974;p13"/>
              <p:cNvCxnSpPr/>
              <p:nvPr/>
            </p:nvCxnSpPr>
            <p:spPr>
              <a:xfrm flipH="1" rot="10800000">
                <a:off x="1864375" y="918950"/>
                <a:ext cx="7554300" cy="4361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75" name="Google Shape;975;p13"/>
              <p:cNvCxnSpPr/>
              <p:nvPr/>
            </p:nvCxnSpPr>
            <p:spPr>
              <a:xfrm flipH="1" rot="10800000">
                <a:off x="2403950" y="1170550"/>
                <a:ext cx="7067700" cy="4080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76" name="Google Shape;976;p13"/>
              <p:cNvCxnSpPr/>
              <p:nvPr/>
            </p:nvCxnSpPr>
            <p:spPr>
              <a:xfrm flipH="1" rot="10800000">
                <a:off x="2718375" y="1495625"/>
                <a:ext cx="6679800" cy="3856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77" name="Google Shape;977;p13"/>
              <p:cNvCxnSpPr/>
              <p:nvPr/>
            </p:nvCxnSpPr>
            <p:spPr>
              <a:xfrm flipH="1" rot="10800000">
                <a:off x="3297700" y="1822900"/>
                <a:ext cx="6023100" cy="3477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78" name="Google Shape;978;p13"/>
              <p:cNvCxnSpPr/>
              <p:nvPr/>
            </p:nvCxnSpPr>
            <p:spPr>
              <a:xfrm flipH="1" rot="10800000">
                <a:off x="3726050" y="2104125"/>
                <a:ext cx="5597100" cy="3231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79" name="Google Shape;979;p13"/>
              <p:cNvCxnSpPr/>
              <p:nvPr/>
            </p:nvCxnSpPr>
            <p:spPr>
              <a:xfrm flipH="1" rot="10800000">
                <a:off x="4244875" y="2361600"/>
                <a:ext cx="5121600" cy="2956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80" name="Google Shape;980;p13"/>
              <p:cNvCxnSpPr/>
              <p:nvPr/>
            </p:nvCxnSpPr>
            <p:spPr>
              <a:xfrm flipH="1" rot="10800000">
                <a:off x="4742850" y="2657525"/>
                <a:ext cx="4600200" cy="2655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81" name="Google Shape;981;p13"/>
              <p:cNvCxnSpPr/>
              <p:nvPr/>
            </p:nvCxnSpPr>
            <p:spPr>
              <a:xfrm flipH="1" rot="10800000">
                <a:off x="5210850" y="2937150"/>
                <a:ext cx="4137300" cy="2388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82" name="Google Shape;982;p13"/>
              <p:cNvCxnSpPr/>
              <p:nvPr/>
            </p:nvCxnSpPr>
            <p:spPr>
              <a:xfrm flipH="1" rot="10800000">
                <a:off x="5725550" y="3223700"/>
                <a:ext cx="3615300" cy="2087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83" name="Google Shape;983;p13"/>
              <p:cNvCxnSpPr/>
              <p:nvPr/>
            </p:nvCxnSpPr>
            <p:spPr>
              <a:xfrm flipH="1" rot="10800000">
                <a:off x="6217950" y="3515950"/>
                <a:ext cx="3106500" cy="1793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84" name="Google Shape;984;p13"/>
              <p:cNvCxnSpPr/>
              <p:nvPr/>
            </p:nvCxnSpPr>
            <p:spPr>
              <a:xfrm flipH="1" rot="10800000">
                <a:off x="6716500" y="3797450"/>
                <a:ext cx="2609700" cy="1506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85" name="Google Shape;985;p13"/>
              <p:cNvCxnSpPr/>
              <p:nvPr/>
            </p:nvCxnSpPr>
            <p:spPr>
              <a:xfrm flipH="1" rot="10800000">
                <a:off x="7199175" y="4100700"/>
                <a:ext cx="2091000" cy="1207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86" name="Google Shape;986;p13"/>
              <p:cNvCxnSpPr/>
              <p:nvPr/>
            </p:nvCxnSpPr>
            <p:spPr>
              <a:xfrm flipH="1" rot="10800000">
                <a:off x="7718000" y="4338975"/>
                <a:ext cx="1648800" cy="951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87" name="Google Shape;987;p13"/>
              <p:cNvCxnSpPr/>
              <p:nvPr/>
            </p:nvCxnSpPr>
            <p:spPr>
              <a:xfrm flipH="1" rot="10800000">
                <a:off x="8129050" y="4607075"/>
                <a:ext cx="1263000" cy="729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88" name="Google Shape;988;p13"/>
              <p:cNvCxnSpPr/>
              <p:nvPr/>
            </p:nvCxnSpPr>
            <p:spPr>
              <a:xfrm flipH="1" rot="10800000">
                <a:off x="8487200" y="4879525"/>
                <a:ext cx="921600" cy="532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989" name="Google Shape;989;p13"/>
            <p:cNvGrpSpPr/>
            <p:nvPr/>
          </p:nvGrpSpPr>
          <p:grpSpPr>
            <a:xfrm rot="10800000">
              <a:off x="-229861" y="-321271"/>
              <a:ext cx="9830575" cy="5715375"/>
              <a:chOff x="-358925" y="-303650"/>
              <a:chExt cx="9830575" cy="5715375"/>
            </a:xfrm>
          </p:grpSpPr>
          <p:cxnSp>
            <p:nvCxnSpPr>
              <p:cNvPr id="990" name="Google Shape;990;p13"/>
              <p:cNvCxnSpPr/>
              <p:nvPr/>
            </p:nvCxnSpPr>
            <p:spPr>
              <a:xfrm flipH="1" rot="10800000">
                <a:off x="-282200" y="-303650"/>
                <a:ext cx="1052400" cy="607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91" name="Google Shape;991;p13"/>
              <p:cNvCxnSpPr/>
              <p:nvPr/>
            </p:nvCxnSpPr>
            <p:spPr>
              <a:xfrm flipH="1" rot="10800000">
                <a:off x="-281950" y="-236675"/>
                <a:ext cx="1425600" cy="822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92" name="Google Shape;992;p13"/>
              <p:cNvCxnSpPr/>
              <p:nvPr/>
            </p:nvCxnSpPr>
            <p:spPr>
              <a:xfrm flipH="1" rot="10800000">
                <a:off x="-358925" y="-155350"/>
                <a:ext cx="1851000" cy="1068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93" name="Google Shape;993;p13"/>
              <p:cNvCxnSpPr/>
              <p:nvPr/>
            </p:nvCxnSpPr>
            <p:spPr>
              <a:xfrm flipH="1" rot="10800000">
                <a:off x="-267650" y="-115750"/>
                <a:ext cx="2180400" cy="1258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94" name="Google Shape;994;p13"/>
              <p:cNvCxnSpPr/>
              <p:nvPr/>
            </p:nvCxnSpPr>
            <p:spPr>
              <a:xfrm flipH="1" rot="10800000">
                <a:off x="-229800" y="-86050"/>
                <a:ext cx="2580300" cy="1489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95" name="Google Shape;995;p13"/>
              <p:cNvCxnSpPr/>
              <p:nvPr/>
            </p:nvCxnSpPr>
            <p:spPr>
              <a:xfrm flipH="1" rot="10800000">
                <a:off x="-212775" y="-127750"/>
                <a:ext cx="3125100" cy="1804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96" name="Google Shape;996;p13"/>
              <p:cNvCxnSpPr/>
              <p:nvPr/>
            </p:nvCxnSpPr>
            <p:spPr>
              <a:xfrm flipH="1" rot="10800000">
                <a:off x="-180475" y="-165575"/>
                <a:ext cx="3648000" cy="210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97" name="Google Shape;997;p13"/>
              <p:cNvCxnSpPr/>
              <p:nvPr/>
            </p:nvCxnSpPr>
            <p:spPr>
              <a:xfrm flipH="1" rot="10800000">
                <a:off x="-227000" y="-146700"/>
                <a:ext cx="4150500" cy="2396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98" name="Google Shape;998;p13"/>
              <p:cNvCxnSpPr/>
              <p:nvPr/>
            </p:nvCxnSpPr>
            <p:spPr>
              <a:xfrm flipH="1" rot="10800000">
                <a:off x="-285775" y="-133000"/>
                <a:ext cx="4675200" cy="2699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99" name="Google Shape;999;p13"/>
              <p:cNvCxnSpPr/>
              <p:nvPr/>
            </p:nvCxnSpPr>
            <p:spPr>
              <a:xfrm flipH="1" rot="10800000">
                <a:off x="-254975" y="-209000"/>
                <a:ext cx="5265600" cy="3039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00" name="Google Shape;1000;p13"/>
              <p:cNvCxnSpPr/>
              <p:nvPr/>
            </p:nvCxnSpPr>
            <p:spPr>
              <a:xfrm flipH="1" rot="10800000">
                <a:off x="-230325" y="-171400"/>
                <a:ext cx="5665200" cy="3270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01" name="Google Shape;1001;p13"/>
              <p:cNvCxnSpPr/>
              <p:nvPr/>
            </p:nvCxnSpPr>
            <p:spPr>
              <a:xfrm flipH="1" rot="10800000">
                <a:off x="-203625" y="-162575"/>
                <a:ext cx="6111900" cy="3528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02" name="Google Shape;1002;p13"/>
              <p:cNvCxnSpPr/>
              <p:nvPr/>
            </p:nvCxnSpPr>
            <p:spPr>
              <a:xfrm flipH="1" rot="10800000">
                <a:off x="-212500" y="-179425"/>
                <a:ext cx="6639600" cy="3833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03" name="Google Shape;1003;p13"/>
              <p:cNvCxnSpPr/>
              <p:nvPr/>
            </p:nvCxnSpPr>
            <p:spPr>
              <a:xfrm flipH="1" rot="10800000">
                <a:off x="-237200" y="-171550"/>
                <a:ext cx="7140000" cy="4122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04" name="Google Shape;1004;p13"/>
              <p:cNvCxnSpPr/>
              <p:nvPr/>
            </p:nvCxnSpPr>
            <p:spPr>
              <a:xfrm flipH="1" rot="10800000">
                <a:off x="-208450" y="-169925"/>
                <a:ext cx="7598100" cy="4386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05" name="Google Shape;1005;p13"/>
              <p:cNvCxnSpPr/>
              <p:nvPr/>
            </p:nvCxnSpPr>
            <p:spPr>
              <a:xfrm flipH="1" rot="10800000">
                <a:off x="-126875" y="-166100"/>
                <a:ext cx="7999200" cy="4618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06" name="Google Shape;1006;p13"/>
              <p:cNvCxnSpPr/>
              <p:nvPr/>
            </p:nvCxnSpPr>
            <p:spPr>
              <a:xfrm flipH="1" rot="10800000">
                <a:off x="-175950" y="-237725"/>
                <a:ext cx="8661600" cy="5000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07" name="Google Shape;1007;p13"/>
              <p:cNvCxnSpPr/>
              <p:nvPr/>
            </p:nvCxnSpPr>
            <p:spPr>
              <a:xfrm flipH="1" rot="10800000">
                <a:off x="-230050" y="-244075"/>
                <a:ext cx="9215700" cy="5320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08" name="Google Shape;1008;p13"/>
              <p:cNvCxnSpPr/>
              <p:nvPr/>
            </p:nvCxnSpPr>
            <p:spPr>
              <a:xfrm flipH="1" rot="10800000">
                <a:off x="-150500" y="-149375"/>
                <a:ext cx="9462000" cy="5462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09" name="Google Shape;1009;p13"/>
              <p:cNvCxnSpPr/>
              <p:nvPr/>
            </p:nvCxnSpPr>
            <p:spPr>
              <a:xfrm flipH="1" rot="10800000">
                <a:off x="277300" y="105750"/>
                <a:ext cx="9081600" cy="524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10" name="Google Shape;1010;p13"/>
              <p:cNvCxnSpPr/>
              <p:nvPr/>
            </p:nvCxnSpPr>
            <p:spPr>
              <a:xfrm flipH="1" rot="10800000">
                <a:off x="846950" y="376800"/>
                <a:ext cx="8531400" cy="4925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11" name="Google Shape;1011;p13"/>
              <p:cNvCxnSpPr/>
              <p:nvPr/>
            </p:nvCxnSpPr>
            <p:spPr>
              <a:xfrm flipH="1" rot="10800000">
                <a:off x="1349000" y="635275"/>
                <a:ext cx="8071500" cy="4659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12" name="Google Shape;1012;p13"/>
              <p:cNvCxnSpPr/>
              <p:nvPr/>
            </p:nvCxnSpPr>
            <p:spPr>
              <a:xfrm flipH="1" rot="10800000">
                <a:off x="1864375" y="918950"/>
                <a:ext cx="7554300" cy="4361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13" name="Google Shape;1013;p13"/>
              <p:cNvCxnSpPr/>
              <p:nvPr/>
            </p:nvCxnSpPr>
            <p:spPr>
              <a:xfrm flipH="1" rot="10800000">
                <a:off x="2403950" y="1170550"/>
                <a:ext cx="7067700" cy="4080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14" name="Google Shape;1014;p13"/>
              <p:cNvCxnSpPr/>
              <p:nvPr/>
            </p:nvCxnSpPr>
            <p:spPr>
              <a:xfrm flipH="1" rot="10800000">
                <a:off x="2718375" y="1495625"/>
                <a:ext cx="6679800" cy="3856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15" name="Google Shape;1015;p13"/>
              <p:cNvCxnSpPr/>
              <p:nvPr/>
            </p:nvCxnSpPr>
            <p:spPr>
              <a:xfrm flipH="1" rot="10800000">
                <a:off x="3297700" y="1822900"/>
                <a:ext cx="6023100" cy="3477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16" name="Google Shape;1016;p13"/>
              <p:cNvCxnSpPr/>
              <p:nvPr/>
            </p:nvCxnSpPr>
            <p:spPr>
              <a:xfrm flipH="1" rot="10800000">
                <a:off x="3726050" y="2104125"/>
                <a:ext cx="5597100" cy="3231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17" name="Google Shape;1017;p13"/>
              <p:cNvCxnSpPr/>
              <p:nvPr/>
            </p:nvCxnSpPr>
            <p:spPr>
              <a:xfrm flipH="1" rot="10800000">
                <a:off x="4244875" y="2361600"/>
                <a:ext cx="5121600" cy="2956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18" name="Google Shape;1018;p13"/>
              <p:cNvCxnSpPr/>
              <p:nvPr/>
            </p:nvCxnSpPr>
            <p:spPr>
              <a:xfrm flipH="1" rot="10800000">
                <a:off x="4742850" y="2657525"/>
                <a:ext cx="4600200" cy="2655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19" name="Google Shape;1019;p13"/>
              <p:cNvCxnSpPr/>
              <p:nvPr/>
            </p:nvCxnSpPr>
            <p:spPr>
              <a:xfrm flipH="1" rot="10800000">
                <a:off x="5210850" y="2937150"/>
                <a:ext cx="4137300" cy="2388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20" name="Google Shape;1020;p13"/>
              <p:cNvCxnSpPr/>
              <p:nvPr/>
            </p:nvCxnSpPr>
            <p:spPr>
              <a:xfrm flipH="1" rot="10800000">
                <a:off x="5725550" y="3223700"/>
                <a:ext cx="3615300" cy="2087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21" name="Google Shape;1021;p13"/>
              <p:cNvCxnSpPr/>
              <p:nvPr/>
            </p:nvCxnSpPr>
            <p:spPr>
              <a:xfrm flipH="1" rot="10800000">
                <a:off x="6217950" y="3515950"/>
                <a:ext cx="3106500" cy="1793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22" name="Google Shape;1022;p13"/>
              <p:cNvCxnSpPr/>
              <p:nvPr/>
            </p:nvCxnSpPr>
            <p:spPr>
              <a:xfrm flipH="1" rot="10800000">
                <a:off x="6716500" y="3797450"/>
                <a:ext cx="2609700" cy="1506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23" name="Google Shape;1023;p13"/>
              <p:cNvCxnSpPr/>
              <p:nvPr/>
            </p:nvCxnSpPr>
            <p:spPr>
              <a:xfrm flipH="1" rot="10800000">
                <a:off x="7199175" y="4100700"/>
                <a:ext cx="2091000" cy="1207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24" name="Google Shape;1024;p13"/>
              <p:cNvCxnSpPr/>
              <p:nvPr/>
            </p:nvCxnSpPr>
            <p:spPr>
              <a:xfrm flipH="1" rot="10800000">
                <a:off x="7718000" y="4338975"/>
                <a:ext cx="1648800" cy="951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25" name="Google Shape;1025;p13"/>
              <p:cNvCxnSpPr/>
              <p:nvPr/>
            </p:nvCxnSpPr>
            <p:spPr>
              <a:xfrm flipH="1" rot="10800000">
                <a:off x="8129050" y="4607075"/>
                <a:ext cx="1263000" cy="729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26" name="Google Shape;1026;p13"/>
              <p:cNvCxnSpPr/>
              <p:nvPr/>
            </p:nvCxnSpPr>
            <p:spPr>
              <a:xfrm flipH="1" rot="10800000">
                <a:off x="8487200" y="4879525"/>
                <a:ext cx="921600" cy="532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sp>
        <p:nvSpPr>
          <p:cNvPr id="1027" name="Google Shape;1027;p13"/>
          <p:cNvSpPr txBox="1"/>
          <p:nvPr>
            <p:ph type="ctrTitle"/>
          </p:nvPr>
        </p:nvSpPr>
        <p:spPr>
          <a:xfrm>
            <a:off x="3658660" y="1589224"/>
            <a:ext cx="2322900" cy="27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028" name="Google Shape;1028;p13"/>
          <p:cNvSpPr txBox="1"/>
          <p:nvPr>
            <p:ph idx="1" type="subTitle"/>
          </p:nvPr>
        </p:nvSpPr>
        <p:spPr>
          <a:xfrm>
            <a:off x="3658661" y="1846527"/>
            <a:ext cx="23229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9" name="Google Shape;1029;p13"/>
          <p:cNvSpPr txBox="1"/>
          <p:nvPr>
            <p:ph hasCustomPrompt="1" idx="2" type="title"/>
          </p:nvPr>
        </p:nvSpPr>
        <p:spPr>
          <a:xfrm>
            <a:off x="4269160" y="833125"/>
            <a:ext cx="11019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None/>
              <a:defRPr sz="5000">
                <a:solidFill>
                  <a:srgbClr val="000000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030" name="Google Shape;1030;p13"/>
          <p:cNvSpPr txBox="1"/>
          <p:nvPr>
            <p:ph idx="3" type="ctrTitle"/>
          </p:nvPr>
        </p:nvSpPr>
        <p:spPr>
          <a:xfrm>
            <a:off x="3658660" y="3722410"/>
            <a:ext cx="2322900" cy="26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031" name="Google Shape;1031;p13"/>
          <p:cNvSpPr txBox="1"/>
          <p:nvPr>
            <p:ph idx="4" type="subTitle"/>
          </p:nvPr>
        </p:nvSpPr>
        <p:spPr>
          <a:xfrm>
            <a:off x="3658661" y="3992523"/>
            <a:ext cx="23229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2" name="Google Shape;1032;p13"/>
          <p:cNvSpPr txBox="1"/>
          <p:nvPr>
            <p:ph hasCustomPrompt="1" idx="5" type="title"/>
          </p:nvPr>
        </p:nvSpPr>
        <p:spPr>
          <a:xfrm>
            <a:off x="4269160" y="2972134"/>
            <a:ext cx="11019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None/>
              <a:defRPr sz="5000">
                <a:solidFill>
                  <a:srgbClr val="000000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033" name="Google Shape;1033;p13"/>
          <p:cNvSpPr txBox="1"/>
          <p:nvPr>
            <p:ph idx="6" type="ctrTitle"/>
          </p:nvPr>
        </p:nvSpPr>
        <p:spPr>
          <a:xfrm>
            <a:off x="5974922" y="1589224"/>
            <a:ext cx="2322900" cy="27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034" name="Google Shape;1034;p13"/>
          <p:cNvSpPr txBox="1"/>
          <p:nvPr>
            <p:ph idx="7" type="subTitle"/>
          </p:nvPr>
        </p:nvSpPr>
        <p:spPr>
          <a:xfrm>
            <a:off x="5974924" y="1846527"/>
            <a:ext cx="23229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5" name="Google Shape;1035;p13"/>
          <p:cNvSpPr txBox="1"/>
          <p:nvPr>
            <p:ph hasCustomPrompt="1" idx="8" type="title"/>
          </p:nvPr>
        </p:nvSpPr>
        <p:spPr>
          <a:xfrm>
            <a:off x="6585422" y="833125"/>
            <a:ext cx="11019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None/>
              <a:defRPr sz="5000">
                <a:solidFill>
                  <a:srgbClr val="000000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036" name="Google Shape;1036;p13"/>
          <p:cNvSpPr txBox="1"/>
          <p:nvPr>
            <p:ph idx="9" type="ctrTitle"/>
          </p:nvPr>
        </p:nvSpPr>
        <p:spPr>
          <a:xfrm>
            <a:off x="5974922" y="3722410"/>
            <a:ext cx="2322900" cy="26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037" name="Google Shape;1037;p13"/>
          <p:cNvSpPr txBox="1"/>
          <p:nvPr>
            <p:ph idx="13" type="subTitle"/>
          </p:nvPr>
        </p:nvSpPr>
        <p:spPr>
          <a:xfrm>
            <a:off x="5974924" y="3992523"/>
            <a:ext cx="23229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8" name="Google Shape;1038;p13"/>
          <p:cNvSpPr txBox="1"/>
          <p:nvPr>
            <p:ph hasCustomPrompt="1" idx="14" type="title"/>
          </p:nvPr>
        </p:nvSpPr>
        <p:spPr>
          <a:xfrm>
            <a:off x="6585422" y="2972134"/>
            <a:ext cx="11019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None/>
              <a:defRPr sz="5000">
                <a:solidFill>
                  <a:srgbClr val="000000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039" name="Google Shape;1039;p13"/>
          <p:cNvSpPr txBox="1"/>
          <p:nvPr>
            <p:ph idx="15" type="ctrTitle"/>
          </p:nvPr>
        </p:nvSpPr>
        <p:spPr>
          <a:xfrm rot="-5400000">
            <a:off x="-1086025" y="2345625"/>
            <a:ext cx="4067100" cy="44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3000">
                <a:solidFill>
                  <a:srgbClr val="000000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040" name="Google Shape;1040;p13"/>
          <p:cNvSpPr txBox="1"/>
          <p:nvPr>
            <p:ph idx="16" type="ctrTitle"/>
          </p:nvPr>
        </p:nvSpPr>
        <p:spPr>
          <a:xfrm>
            <a:off x="1329575" y="1589233"/>
            <a:ext cx="2322900" cy="27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041" name="Google Shape;1041;p13"/>
          <p:cNvSpPr txBox="1"/>
          <p:nvPr>
            <p:ph idx="17" type="subTitle"/>
          </p:nvPr>
        </p:nvSpPr>
        <p:spPr>
          <a:xfrm>
            <a:off x="1329575" y="1846527"/>
            <a:ext cx="23229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2" name="Google Shape;1042;p13"/>
          <p:cNvSpPr txBox="1"/>
          <p:nvPr>
            <p:ph hasCustomPrompt="1" idx="18" type="title"/>
          </p:nvPr>
        </p:nvSpPr>
        <p:spPr>
          <a:xfrm>
            <a:off x="1940075" y="833125"/>
            <a:ext cx="11019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None/>
              <a:defRPr sz="5000">
                <a:solidFill>
                  <a:srgbClr val="000000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043" name="Google Shape;1043;p13"/>
          <p:cNvSpPr txBox="1"/>
          <p:nvPr>
            <p:ph idx="19" type="ctrTitle"/>
          </p:nvPr>
        </p:nvSpPr>
        <p:spPr>
          <a:xfrm>
            <a:off x="1329575" y="3722410"/>
            <a:ext cx="2322900" cy="26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044" name="Google Shape;1044;p13"/>
          <p:cNvSpPr txBox="1"/>
          <p:nvPr>
            <p:ph idx="20" type="subTitle"/>
          </p:nvPr>
        </p:nvSpPr>
        <p:spPr>
          <a:xfrm>
            <a:off x="1329575" y="3992523"/>
            <a:ext cx="23229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5" name="Google Shape;1045;p13"/>
          <p:cNvSpPr txBox="1"/>
          <p:nvPr>
            <p:ph hasCustomPrompt="1" idx="21" type="title"/>
          </p:nvPr>
        </p:nvSpPr>
        <p:spPr>
          <a:xfrm>
            <a:off x="1940075" y="2972134"/>
            <a:ext cx="11019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None/>
              <a:defRPr sz="5000">
                <a:solidFill>
                  <a:srgbClr val="000000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grpSp>
        <p:nvGrpSpPr>
          <p:cNvPr id="1046" name="Google Shape;1046;p13"/>
          <p:cNvGrpSpPr/>
          <p:nvPr/>
        </p:nvGrpSpPr>
        <p:grpSpPr>
          <a:xfrm>
            <a:off x="8158897" y="1101339"/>
            <a:ext cx="3863499" cy="3798516"/>
            <a:chOff x="3133537" y="-308699"/>
            <a:chExt cx="6010422" cy="5452155"/>
          </a:xfrm>
        </p:grpSpPr>
        <p:sp>
          <p:nvSpPr>
            <p:cNvPr id="1047" name="Google Shape;1047;p13"/>
            <p:cNvSpPr/>
            <p:nvPr/>
          </p:nvSpPr>
          <p:spPr>
            <a:xfrm>
              <a:off x="3201565" y="-185790"/>
              <a:ext cx="5942394" cy="5329246"/>
            </a:xfrm>
            <a:custGeom>
              <a:rect b="b" l="l" r="r" t="t"/>
              <a:pathLst>
                <a:path extrusionOk="0" h="81084" w="90413">
                  <a:moveTo>
                    <a:pt x="90412" y="1"/>
                  </a:moveTo>
                  <a:lnTo>
                    <a:pt x="3084" y="50747"/>
                  </a:lnTo>
                  <a:cubicBezTo>
                    <a:pt x="1293" y="51801"/>
                    <a:pt x="239" y="51702"/>
                    <a:pt x="0" y="53075"/>
                  </a:cubicBezTo>
                  <a:lnTo>
                    <a:pt x="0" y="55104"/>
                  </a:lnTo>
                  <a:cubicBezTo>
                    <a:pt x="20" y="56675"/>
                    <a:pt x="1055" y="58247"/>
                    <a:pt x="3123" y="59440"/>
                  </a:cubicBezTo>
                  <a:lnTo>
                    <a:pt x="40641" y="81083"/>
                  </a:lnTo>
                  <a:lnTo>
                    <a:pt x="88642" y="81083"/>
                  </a:lnTo>
                  <a:cubicBezTo>
                    <a:pt x="89617" y="81083"/>
                    <a:pt x="90412" y="80288"/>
                    <a:pt x="90412" y="79313"/>
                  </a:cubicBezTo>
                  <a:lnTo>
                    <a:pt x="90412" y="1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" name="Google Shape;1048;p13"/>
            <p:cNvSpPr/>
            <p:nvPr/>
          </p:nvSpPr>
          <p:spPr>
            <a:xfrm>
              <a:off x="3133537" y="-308699"/>
              <a:ext cx="6010420" cy="5452152"/>
            </a:xfrm>
            <a:custGeom>
              <a:rect b="b" l="l" r="r" t="t"/>
              <a:pathLst>
                <a:path extrusionOk="0" h="82954" w="91448">
                  <a:moveTo>
                    <a:pt x="91447" y="1"/>
                  </a:moveTo>
                  <a:lnTo>
                    <a:pt x="4119" y="50767"/>
                  </a:lnTo>
                  <a:cubicBezTo>
                    <a:pt x="1" y="53154"/>
                    <a:pt x="21" y="57033"/>
                    <a:pt x="4158" y="59440"/>
                  </a:cubicBezTo>
                  <a:lnTo>
                    <a:pt x="44899" y="82953"/>
                  </a:lnTo>
                  <a:lnTo>
                    <a:pt x="89677" y="82953"/>
                  </a:lnTo>
                  <a:cubicBezTo>
                    <a:pt x="90652" y="82953"/>
                    <a:pt x="91447" y="82158"/>
                    <a:pt x="91447" y="81183"/>
                  </a:cubicBezTo>
                  <a:lnTo>
                    <a:pt x="9144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49" name="Google Shape;1049;p13"/>
          <p:cNvGrpSpPr/>
          <p:nvPr/>
        </p:nvGrpSpPr>
        <p:grpSpPr>
          <a:xfrm flipH="1">
            <a:off x="-2735682" y="-2543415"/>
            <a:ext cx="4017967" cy="3644766"/>
            <a:chOff x="3166062" y="1034326"/>
            <a:chExt cx="6010422" cy="5452155"/>
          </a:xfrm>
        </p:grpSpPr>
        <p:sp>
          <p:nvSpPr>
            <p:cNvPr id="1050" name="Google Shape;1050;p13"/>
            <p:cNvSpPr/>
            <p:nvPr/>
          </p:nvSpPr>
          <p:spPr>
            <a:xfrm>
              <a:off x="3234090" y="1157235"/>
              <a:ext cx="5942394" cy="5329246"/>
            </a:xfrm>
            <a:custGeom>
              <a:rect b="b" l="l" r="r" t="t"/>
              <a:pathLst>
                <a:path extrusionOk="0" h="81084" w="90413">
                  <a:moveTo>
                    <a:pt x="90412" y="1"/>
                  </a:moveTo>
                  <a:lnTo>
                    <a:pt x="3084" y="50747"/>
                  </a:lnTo>
                  <a:cubicBezTo>
                    <a:pt x="1293" y="51801"/>
                    <a:pt x="239" y="51702"/>
                    <a:pt x="0" y="53075"/>
                  </a:cubicBezTo>
                  <a:lnTo>
                    <a:pt x="0" y="55104"/>
                  </a:lnTo>
                  <a:cubicBezTo>
                    <a:pt x="20" y="56675"/>
                    <a:pt x="1055" y="58247"/>
                    <a:pt x="3123" y="59440"/>
                  </a:cubicBezTo>
                  <a:lnTo>
                    <a:pt x="40641" y="81083"/>
                  </a:lnTo>
                  <a:lnTo>
                    <a:pt x="88642" y="81083"/>
                  </a:lnTo>
                  <a:cubicBezTo>
                    <a:pt x="89617" y="81083"/>
                    <a:pt x="90412" y="80288"/>
                    <a:pt x="90412" y="79313"/>
                  </a:cubicBezTo>
                  <a:lnTo>
                    <a:pt x="904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" name="Google Shape;1051;p13"/>
            <p:cNvSpPr/>
            <p:nvPr/>
          </p:nvSpPr>
          <p:spPr>
            <a:xfrm>
              <a:off x="3166062" y="1034326"/>
              <a:ext cx="6010420" cy="5452152"/>
            </a:xfrm>
            <a:custGeom>
              <a:rect b="b" l="l" r="r" t="t"/>
              <a:pathLst>
                <a:path extrusionOk="0" h="82954" w="91448">
                  <a:moveTo>
                    <a:pt x="91447" y="1"/>
                  </a:moveTo>
                  <a:lnTo>
                    <a:pt x="4119" y="50767"/>
                  </a:lnTo>
                  <a:cubicBezTo>
                    <a:pt x="1" y="53154"/>
                    <a:pt x="21" y="57033"/>
                    <a:pt x="4158" y="59440"/>
                  </a:cubicBezTo>
                  <a:lnTo>
                    <a:pt x="44899" y="82953"/>
                  </a:lnTo>
                  <a:lnTo>
                    <a:pt x="89677" y="82953"/>
                  </a:lnTo>
                  <a:cubicBezTo>
                    <a:pt x="90652" y="82953"/>
                    <a:pt x="91447" y="82158"/>
                    <a:pt x="91447" y="81183"/>
                  </a:cubicBezTo>
                  <a:lnTo>
                    <a:pt x="9144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52" name="Google Shape;1052;p13"/>
          <p:cNvGrpSpPr/>
          <p:nvPr/>
        </p:nvGrpSpPr>
        <p:grpSpPr>
          <a:xfrm>
            <a:off x="8356066" y="1991161"/>
            <a:ext cx="593164" cy="1161172"/>
            <a:chOff x="4921825" y="870250"/>
            <a:chExt cx="407925" cy="798550"/>
          </a:xfrm>
        </p:grpSpPr>
        <p:sp>
          <p:nvSpPr>
            <p:cNvPr id="1053" name="Google Shape;1053;p13"/>
            <p:cNvSpPr/>
            <p:nvPr/>
          </p:nvSpPr>
          <p:spPr>
            <a:xfrm>
              <a:off x="4921825" y="1092675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0"/>
                  </a:moveTo>
                  <a:cubicBezTo>
                    <a:pt x="569" y="0"/>
                    <a:pt x="509" y="18"/>
                    <a:pt x="452" y="54"/>
                  </a:cubicBezTo>
                  <a:cubicBezTo>
                    <a:pt x="201" y="179"/>
                    <a:pt x="0" y="530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2" y="1031"/>
                  </a:cubicBezTo>
                  <a:cubicBezTo>
                    <a:pt x="702" y="906"/>
                    <a:pt x="878" y="580"/>
                    <a:pt x="878" y="304"/>
                  </a:cubicBezTo>
                  <a:cubicBezTo>
                    <a:pt x="878" y="108"/>
                    <a:pt x="763" y="0"/>
                    <a:pt x="6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" name="Google Shape;1054;p13"/>
            <p:cNvSpPr/>
            <p:nvPr/>
          </p:nvSpPr>
          <p:spPr>
            <a:xfrm>
              <a:off x="5018325" y="1037425"/>
              <a:ext cx="21950" cy="26725"/>
            </a:xfrm>
            <a:custGeom>
              <a:rect b="b" l="l" r="r" t="t"/>
              <a:pathLst>
                <a:path extrusionOk="0" h="1069" w="878">
                  <a:moveTo>
                    <a:pt x="627" y="0"/>
                  </a:moveTo>
                  <a:cubicBezTo>
                    <a:pt x="564" y="0"/>
                    <a:pt x="495" y="20"/>
                    <a:pt x="426" y="58"/>
                  </a:cubicBezTo>
                  <a:cubicBezTo>
                    <a:pt x="175" y="209"/>
                    <a:pt x="0" y="509"/>
                    <a:pt x="0" y="760"/>
                  </a:cubicBezTo>
                  <a:cubicBezTo>
                    <a:pt x="0" y="969"/>
                    <a:pt x="96" y="1069"/>
                    <a:pt x="231" y="1069"/>
                  </a:cubicBezTo>
                  <a:cubicBezTo>
                    <a:pt x="290" y="1069"/>
                    <a:pt x="357" y="1049"/>
                    <a:pt x="426" y="1011"/>
                  </a:cubicBezTo>
                  <a:cubicBezTo>
                    <a:pt x="677" y="885"/>
                    <a:pt x="877" y="585"/>
                    <a:pt x="877" y="309"/>
                  </a:cubicBezTo>
                  <a:cubicBezTo>
                    <a:pt x="877" y="100"/>
                    <a:pt x="769" y="0"/>
                    <a:pt x="6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" name="Google Shape;1055;p13"/>
            <p:cNvSpPr/>
            <p:nvPr/>
          </p:nvSpPr>
          <p:spPr>
            <a:xfrm>
              <a:off x="5114800" y="981775"/>
              <a:ext cx="21325" cy="26900"/>
            </a:xfrm>
            <a:custGeom>
              <a:rect b="b" l="l" r="r" t="t"/>
              <a:pathLst>
                <a:path extrusionOk="0" h="1076" w="853">
                  <a:moveTo>
                    <a:pt x="611" y="0"/>
                  </a:moveTo>
                  <a:cubicBezTo>
                    <a:pt x="554" y="0"/>
                    <a:pt x="491" y="18"/>
                    <a:pt x="427" y="54"/>
                  </a:cubicBezTo>
                  <a:cubicBezTo>
                    <a:pt x="176" y="204"/>
                    <a:pt x="1" y="530"/>
                    <a:pt x="1" y="780"/>
                  </a:cubicBezTo>
                  <a:cubicBezTo>
                    <a:pt x="1" y="969"/>
                    <a:pt x="95" y="1076"/>
                    <a:pt x="227" y="1076"/>
                  </a:cubicBezTo>
                  <a:cubicBezTo>
                    <a:pt x="287" y="1076"/>
                    <a:pt x="356" y="1053"/>
                    <a:pt x="427" y="1006"/>
                  </a:cubicBezTo>
                  <a:cubicBezTo>
                    <a:pt x="677" y="906"/>
                    <a:pt x="853" y="580"/>
                    <a:pt x="853" y="304"/>
                  </a:cubicBezTo>
                  <a:cubicBezTo>
                    <a:pt x="853" y="108"/>
                    <a:pt x="751" y="0"/>
                    <a:pt x="6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" name="Google Shape;1056;p13"/>
            <p:cNvSpPr/>
            <p:nvPr/>
          </p:nvSpPr>
          <p:spPr>
            <a:xfrm>
              <a:off x="5210050" y="92600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1"/>
                  </a:moveTo>
                  <a:cubicBezTo>
                    <a:pt x="568" y="1"/>
                    <a:pt x="509" y="18"/>
                    <a:pt x="451" y="54"/>
                  </a:cubicBezTo>
                  <a:cubicBezTo>
                    <a:pt x="226" y="204"/>
                    <a:pt x="0" y="505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1" y="1032"/>
                  </a:cubicBezTo>
                  <a:cubicBezTo>
                    <a:pt x="677" y="906"/>
                    <a:pt x="877" y="580"/>
                    <a:pt x="877" y="305"/>
                  </a:cubicBezTo>
                  <a:cubicBezTo>
                    <a:pt x="877" y="108"/>
                    <a:pt x="763" y="1"/>
                    <a:pt x="6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" name="Google Shape;1057;p13"/>
            <p:cNvSpPr/>
            <p:nvPr/>
          </p:nvSpPr>
          <p:spPr>
            <a:xfrm>
              <a:off x="5306525" y="870250"/>
              <a:ext cx="21975" cy="27125"/>
            </a:xfrm>
            <a:custGeom>
              <a:rect b="b" l="l" r="r" t="t"/>
              <a:pathLst>
                <a:path extrusionOk="0" h="1085" w="879">
                  <a:moveTo>
                    <a:pt x="616" y="0"/>
                  </a:moveTo>
                  <a:cubicBezTo>
                    <a:pt x="556" y="0"/>
                    <a:pt x="492" y="18"/>
                    <a:pt x="427" y="53"/>
                  </a:cubicBezTo>
                  <a:cubicBezTo>
                    <a:pt x="226" y="229"/>
                    <a:pt x="1" y="505"/>
                    <a:pt x="1" y="780"/>
                  </a:cubicBezTo>
                  <a:cubicBezTo>
                    <a:pt x="1" y="977"/>
                    <a:pt x="103" y="1084"/>
                    <a:pt x="243" y="1084"/>
                  </a:cubicBezTo>
                  <a:cubicBezTo>
                    <a:pt x="300" y="1084"/>
                    <a:pt x="362" y="1067"/>
                    <a:pt x="427" y="1031"/>
                  </a:cubicBezTo>
                  <a:cubicBezTo>
                    <a:pt x="678" y="906"/>
                    <a:pt x="878" y="605"/>
                    <a:pt x="878" y="304"/>
                  </a:cubicBezTo>
                  <a:cubicBezTo>
                    <a:pt x="878" y="108"/>
                    <a:pt x="763" y="0"/>
                    <a:pt x="6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" name="Google Shape;1058;p13"/>
            <p:cNvSpPr/>
            <p:nvPr/>
          </p:nvSpPr>
          <p:spPr>
            <a:xfrm>
              <a:off x="4921825" y="1203450"/>
              <a:ext cx="21950" cy="26750"/>
            </a:xfrm>
            <a:custGeom>
              <a:rect b="b" l="l" r="r" t="t"/>
              <a:pathLst>
                <a:path extrusionOk="0" h="1070" w="878">
                  <a:moveTo>
                    <a:pt x="636" y="1"/>
                  </a:moveTo>
                  <a:cubicBezTo>
                    <a:pt x="577" y="1"/>
                    <a:pt x="513" y="20"/>
                    <a:pt x="452" y="59"/>
                  </a:cubicBezTo>
                  <a:cubicBezTo>
                    <a:pt x="226" y="209"/>
                    <a:pt x="25" y="510"/>
                    <a:pt x="0" y="761"/>
                  </a:cubicBezTo>
                  <a:cubicBezTo>
                    <a:pt x="0" y="969"/>
                    <a:pt x="109" y="1069"/>
                    <a:pt x="251" y="1069"/>
                  </a:cubicBezTo>
                  <a:cubicBezTo>
                    <a:pt x="313" y="1069"/>
                    <a:pt x="382" y="1050"/>
                    <a:pt x="452" y="1011"/>
                  </a:cubicBezTo>
                  <a:cubicBezTo>
                    <a:pt x="702" y="886"/>
                    <a:pt x="878" y="585"/>
                    <a:pt x="878" y="310"/>
                  </a:cubicBezTo>
                  <a:cubicBezTo>
                    <a:pt x="878" y="101"/>
                    <a:pt x="769" y="1"/>
                    <a:pt x="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" name="Google Shape;1059;p13"/>
            <p:cNvSpPr/>
            <p:nvPr/>
          </p:nvSpPr>
          <p:spPr>
            <a:xfrm>
              <a:off x="4922450" y="131385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35" y="1"/>
                  </a:moveTo>
                  <a:cubicBezTo>
                    <a:pt x="579" y="1"/>
                    <a:pt x="516" y="18"/>
                    <a:pt x="452" y="54"/>
                  </a:cubicBezTo>
                  <a:cubicBezTo>
                    <a:pt x="201" y="204"/>
                    <a:pt x="0" y="530"/>
                    <a:pt x="0" y="781"/>
                  </a:cubicBezTo>
                  <a:cubicBezTo>
                    <a:pt x="0" y="977"/>
                    <a:pt x="102" y="1085"/>
                    <a:pt x="252" y="1085"/>
                  </a:cubicBezTo>
                  <a:cubicBezTo>
                    <a:pt x="312" y="1085"/>
                    <a:pt x="380" y="1067"/>
                    <a:pt x="452" y="1031"/>
                  </a:cubicBezTo>
                  <a:cubicBezTo>
                    <a:pt x="702" y="906"/>
                    <a:pt x="878" y="580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" name="Google Shape;1060;p13"/>
            <p:cNvSpPr/>
            <p:nvPr/>
          </p:nvSpPr>
          <p:spPr>
            <a:xfrm>
              <a:off x="4922450" y="142475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35" y="1"/>
                  </a:moveTo>
                  <a:cubicBezTo>
                    <a:pt x="579" y="1"/>
                    <a:pt x="516" y="18"/>
                    <a:pt x="452" y="54"/>
                  </a:cubicBezTo>
                  <a:cubicBezTo>
                    <a:pt x="226" y="179"/>
                    <a:pt x="51" y="505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2" y="1032"/>
                  </a:cubicBezTo>
                  <a:cubicBezTo>
                    <a:pt x="702" y="906"/>
                    <a:pt x="878" y="605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" name="Google Shape;1061;p13"/>
            <p:cNvSpPr/>
            <p:nvPr/>
          </p:nvSpPr>
          <p:spPr>
            <a:xfrm>
              <a:off x="4923700" y="1535550"/>
              <a:ext cx="21325" cy="26725"/>
            </a:xfrm>
            <a:custGeom>
              <a:rect b="b" l="l" r="r" t="t"/>
              <a:pathLst>
                <a:path extrusionOk="0" h="1069" w="853">
                  <a:moveTo>
                    <a:pt x="622" y="0"/>
                  </a:moveTo>
                  <a:cubicBezTo>
                    <a:pt x="563" y="0"/>
                    <a:pt x="496" y="20"/>
                    <a:pt x="427" y="58"/>
                  </a:cubicBezTo>
                  <a:cubicBezTo>
                    <a:pt x="176" y="183"/>
                    <a:pt x="1" y="484"/>
                    <a:pt x="1" y="760"/>
                  </a:cubicBezTo>
                  <a:cubicBezTo>
                    <a:pt x="1" y="968"/>
                    <a:pt x="97" y="1069"/>
                    <a:pt x="231" y="1069"/>
                  </a:cubicBezTo>
                  <a:cubicBezTo>
                    <a:pt x="291" y="1069"/>
                    <a:pt x="357" y="1049"/>
                    <a:pt x="427" y="1011"/>
                  </a:cubicBezTo>
                  <a:cubicBezTo>
                    <a:pt x="677" y="885"/>
                    <a:pt x="853" y="584"/>
                    <a:pt x="853" y="309"/>
                  </a:cubicBezTo>
                  <a:cubicBezTo>
                    <a:pt x="853" y="100"/>
                    <a:pt x="756" y="0"/>
                    <a:pt x="6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" name="Google Shape;1062;p13"/>
            <p:cNvSpPr/>
            <p:nvPr/>
          </p:nvSpPr>
          <p:spPr>
            <a:xfrm>
              <a:off x="5018325" y="1147800"/>
              <a:ext cx="21950" cy="27150"/>
            </a:xfrm>
            <a:custGeom>
              <a:rect b="b" l="l" r="r" t="t"/>
              <a:pathLst>
                <a:path extrusionOk="0" h="1086" w="878">
                  <a:moveTo>
                    <a:pt x="615" y="1"/>
                  </a:moveTo>
                  <a:cubicBezTo>
                    <a:pt x="556" y="1"/>
                    <a:pt x="491" y="18"/>
                    <a:pt x="426" y="54"/>
                  </a:cubicBezTo>
                  <a:cubicBezTo>
                    <a:pt x="201" y="205"/>
                    <a:pt x="0" y="480"/>
                    <a:pt x="0" y="781"/>
                  </a:cubicBezTo>
                  <a:cubicBezTo>
                    <a:pt x="0" y="978"/>
                    <a:pt x="102" y="1085"/>
                    <a:pt x="242" y="1085"/>
                  </a:cubicBezTo>
                  <a:cubicBezTo>
                    <a:pt x="299" y="1085"/>
                    <a:pt x="361" y="1068"/>
                    <a:pt x="426" y="1032"/>
                  </a:cubicBezTo>
                  <a:cubicBezTo>
                    <a:pt x="677" y="906"/>
                    <a:pt x="877" y="581"/>
                    <a:pt x="877" y="305"/>
                  </a:cubicBezTo>
                  <a:cubicBezTo>
                    <a:pt x="877" y="108"/>
                    <a:pt x="763" y="1"/>
                    <a:pt x="6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" name="Google Shape;1063;p13"/>
            <p:cNvSpPr/>
            <p:nvPr/>
          </p:nvSpPr>
          <p:spPr>
            <a:xfrm>
              <a:off x="5114800" y="1092050"/>
              <a:ext cx="21325" cy="27125"/>
            </a:xfrm>
            <a:custGeom>
              <a:rect b="b" l="l" r="r" t="t"/>
              <a:pathLst>
                <a:path extrusionOk="0" h="1085" w="853">
                  <a:moveTo>
                    <a:pt x="611" y="0"/>
                  </a:moveTo>
                  <a:cubicBezTo>
                    <a:pt x="554" y="0"/>
                    <a:pt x="491" y="18"/>
                    <a:pt x="427" y="54"/>
                  </a:cubicBezTo>
                  <a:cubicBezTo>
                    <a:pt x="201" y="204"/>
                    <a:pt x="1" y="530"/>
                    <a:pt x="1" y="781"/>
                  </a:cubicBezTo>
                  <a:cubicBezTo>
                    <a:pt x="1" y="977"/>
                    <a:pt x="103" y="1085"/>
                    <a:pt x="243" y="1085"/>
                  </a:cubicBezTo>
                  <a:cubicBezTo>
                    <a:pt x="299" y="1085"/>
                    <a:pt x="362" y="1067"/>
                    <a:pt x="427" y="1031"/>
                  </a:cubicBezTo>
                  <a:cubicBezTo>
                    <a:pt x="677" y="906"/>
                    <a:pt x="853" y="580"/>
                    <a:pt x="853" y="304"/>
                  </a:cubicBezTo>
                  <a:cubicBezTo>
                    <a:pt x="853" y="108"/>
                    <a:pt x="751" y="0"/>
                    <a:pt x="6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" name="Google Shape;1064;p13"/>
            <p:cNvSpPr/>
            <p:nvPr/>
          </p:nvSpPr>
          <p:spPr>
            <a:xfrm>
              <a:off x="5210675" y="1036275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35" y="1"/>
                  </a:moveTo>
                  <a:cubicBezTo>
                    <a:pt x="579" y="1"/>
                    <a:pt x="516" y="18"/>
                    <a:pt x="451" y="54"/>
                  </a:cubicBezTo>
                  <a:cubicBezTo>
                    <a:pt x="201" y="230"/>
                    <a:pt x="0" y="530"/>
                    <a:pt x="0" y="781"/>
                  </a:cubicBezTo>
                  <a:cubicBezTo>
                    <a:pt x="0" y="978"/>
                    <a:pt x="115" y="1085"/>
                    <a:pt x="263" y="1085"/>
                  </a:cubicBezTo>
                  <a:cubicBezTo>
                    <a:pt x="322" y="1085"/>
                    <a:pt x="387" y="1068"/>
                    <a:pt x="451" y="1032"/>
                  </a:cubicBezTo>
                  <a:cubicBezTo>
                    <a:pt x="702" y="906"/>
                    <a:pt x="878" y="580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" name="Google Shape;1065;p13"/>
            <p:cNvSpPr/>
            <p:nvPr/>
          </p:nvSpPr>
          <p:spPr>
            <a:xfrm>
              <a:off x="5307150" y="981775"/>
              <a:ext cx="21975" cy="26900"/>
            </a:xfrm>
            <a:custGeom>
              <a:rect b="b" l="l" r="r" t="t"/>
              <a:pathLst>
                <a:path extrusionOk="0" h="1076" w="879">
                  <a:moveTo>
                    <a:pt x="625" y="0"/>
                  </a:moveTo>
                  <a:cubicBezTo>
                    <a:pt x="569" y="0"/>
                    <a:pt x="510" y="18"/>
                    <a:pt x="452" y="54"/>
                  </a:cubicBezTo>
                  <a:cubicBezTo>
                    <a:pt x="201" y="179"/>
                    <a:pt x="1" y="480"/>
                    <a:pt x="1" y="780"/>
                  </a:cubicBezTo>
                  <a:cubicBezTo>
                    <a:pt x="1" y="969"/>
                    <a:pt x="107" y="1076"/>
                    <a:pt x="246" y="1076"/>
                  </a:cubicBezTo>
                  <a:cubicBezTo>
                    <a:pt x="310" y="1076"/>
                    <a:pt x="381" y="1053"/>
                    <a:pt x="452" y="1006"/>
                  </a:cubicBezTo>
                  <a:cubicBezTo>
                    <a:pt x="678" y="906"/>
                    <a:pt x="878" y="580"/>
                    <a:pt x="878" y="304"/>
                  </a:cubicBezTo>
                  <a:cubicBezTo>
                    <a:pt x="878" y="108"/>
                    <a:pt x="763" y="0"/>
                    <a:pt x="6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" name="Google Shape;1066;p13"/>
            <p:cNvSpPr/>
            <p:nvPr/>
          </p:nvSpPr>
          <p:spPr>
            <a:xfrm>
              <a:off x="5018950" y="125810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0"/>
                  </a:moveTo>
                  <a:cubicBezTo>
                    <a:pt x="568" y="0"/>
                    <a:pt x="509" y="17"/>
                    <a:pt x="451" y="53"/>
                  </a:cubicBezTo>
                  <a:cubicBezTo>
                    <a:pt x="176" y="204"/>
                    <a:pt x="0" y="504"/>
                    <a:pt x="0" y="780"/>
                  </a:cubicBezTo>
                  <a:cubicBezTo>
                    <a:pt x="0" y="977"/>
                    <a:pt x="115" y="1084"/>
                    <a:pt x="262" y="1084"/>
                  </a:cubicBezTo>
                  <a:cubicBezTo>
                    <a:pt x="322" y="1084"/>
                    <a:pt x="387" y="1067"/>
                    <a:pt x="451" y="1031"/>
                  </a:cubicBezTo>
                  <a:cubicBezTo>
                    <a:pt x="702" y="905"/>
                    <a:pt x="877" y="580"/>
                    <a:pt x="877" y="304"/>
                  </a:cubicBezTo>
                  <a:cubicBezTo>
                    <a:pt x="877" y="107"/>
                    <a:pt x="763" y="0"/>
                    <a:pt x="6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" name="Google Shape;1067;p13"/>
            <p:cNvSpPr/>
            <p:nvPr/>
          </p:nvSpPr>
          <p:spPr>
            <a:xfrm>
              <a:off x="5018950" y="1369225"/>
              <a:ext cx="21950" cy="27000"/>
            </a:xfrm>
            <a:custGeom>
              <a:rect b="b" l="l" r="r" t="t"/>
              <a:pathLst>
                <a:path extrusionOk="0" h="1080" w="878">
                  <a:moveTo>
                    <a:pt x="637" y="0"/>
                  </a:moveTo>
                  <a:cubicBezTo>
                    <a:pt x="578" y="0"/>
                    <a:pt x="513" y="23"/>
                    <a:pt x="451" y="70"/>
                  </a:cubicBezTo>
                  <a:cubicBezTo>
                    <a:pt x="176" y="195"/>
                    <a:pt x="0" y="496"/>
                    <a:pt x="0" y="771"/>
                  </a:cubicBezTo>
                  <a:cubicBezTo>
                    <a:pt x="0" y="980"/>
                    <a:pt x="109" y="1080"/>
                    <a:pt x="250" y="1080"/>
                  </a:cubicBezTo>
                  <a:cubicBezTo>
                    <a:pt x="313" y="1080"/>
                    <a:pt x="382" y="1060"/>
                    <a:pt x="451" y="1022"/>
                  </a:cubicBezTo>
                  <a:cubicBezTo>
                    <a:pt x="702" y="897"/>
                    <a:pt x="877" y="596"/>
                    <a:pt x="877" y="320"/>
                  </a:cubicBezTo>
                  <a:cubicBezTo>
                    <a:pt x="877" y="113"/>
                    <a:pt x="770" y="0"/>
                    <a:pt x="6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" name="Google Shape;1068;p13"/>
            <p:cNvSpPr/>
            <p:nvPr/>
          </p:nvSpPr>
          <p:spPr>
            <a:xfrm>
              <a:off x="5018950" y="147990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0"/>
                  </a:moveTo>
                  <a:cubicBezTo>
                    <a:pt x="568" y="0"/>
                    <a:pt x="509" y="18"/>
                    <a:pt x="451" y="54"/>
                  </a:cubicBezTo>
                  <a:cubicBezTo>
                    <a:pt x="226" y="179"/>
                    <a:pt x="25" y="505"/>
                    <a:pt x="0" y="780"/>
                  </a:cubicBezTo>
                  <a:cubicBezTo>
                    <a:pt x="0" y="977"/>
                    <a:pt x="102" y="1084"/>
                    <a:pt x="251" y="1084"/>
                  </a:cubicBezTo>
                  <a:cubicBezTo>
                    <a:pt x="312" y="1084"/>
                    <a:pt x="379" y="1067"/>
                    <a:pt x="451" y="1031"/>
                  </a:cubicBezTo>
                  <a:cubicBezTo>
                    <a:pt x="702" y="906"/>
                    <a:pt x="877" y="580"/>
                    <a:pt x="877" y="304"/>
                  </a:cubicBezTo>
                  <a:cubicBezTo>
                    <a:pt x="877" y="108"/>
                    <a:pt x="763" y="0"/>
                    <a:pt x="6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" name="Google Shape;1069;p13"/>
            <p:cNvSpPr/>
            <p:nvPr/>
          </p:nvSpPr>
          <p:spPr>
            <a:xfrm>
              <a:off x="5114800" y="1203450"/>
              <a:ext cx="21325" cy="26750"/>
            </a:xfrm>
            <a:custGeom>
              <a:rect b="b" l="l" r="r" t="t"/>
              <a:pathLst>
                <a:path extrusionOk="0" h="1070" w="853">
                  <a:moveTo>
                    <a:pt x="622" y="1"/>
                  </a:moveTo>
                  <a:cubicBezTo>
                    <a:pt x="563" y="1"/>
                    <a:pt x="496" y="20"/>
                    <a:pt x="427" y="59"/>
                  </a:cubicBezTo>
                  <a:cubicBezTo>
                    <a:pt x="201" y="184"/>
                    <a:pt x="26" y="485"/>
                    <a:pt x="1" y="761"/>
                  </a:cubicBezTo>
                  <a:cubicBezTo>
                    <a:pt x="1" y="969"/>
                    <a:pt x="85" y="1069"/>
                    <a:pt x="220" y="1069"/>
                  </a:cubicBezTo>
                  <a:cubicBezTo>
                    <a:pt x="280" y="1069"/>
                    <a:pt x="350" y="1050"/>
                    <a:pt x="427" y="1011"/>
                  </a:cubicBezTo>
                  <a:cubicBezTo>
                    <a:pt x="677" y="886"/>
                    <a:pt x="853" y="585"/>
                    <a:pt x="853" y="310"/>
                  </a:cubicBezTo>
                  <a:cubicBezTo>
                    <a:pt x="853" y="101"/>
                    <a:pt x="756" y="1"/>
                    <a:pt x="6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" name="Google Shape;1070;p13"/>
            <p:cNvSpPr/>
            <p:nvPr/>
          </p:nvSpPr>
          <p:spPr>
            <a:xfrm>
              <a:off x="5210675" y="1147800"/>
              <a:ext cx="21950" cy="27150"/>
            </a:xfrm>
            <a:custGeom>
              <a:rect b="b" l="l" r="r" t="t"/>
              <a:pathLst>
                <a:path extrusionOk="0" h="1086" w="878">
                  <a:moveTo>
                    <a:pt x="635" y="1"/>
                  </a:moveTo>
                  <a:cubicBezTo>
                    <a:pt x="579" y="1"/>
                    <a:pt x="516" y="18"/>
                    <a:pt x="451" y="54"/>
                  </a:cubicBezTo>
                  <a:cubicBezTo>
                    <a:pt x="226" y="180"/>
                    <a:pt x="0" y="480"/>
                    <a:pt x="0" y="781"/>
                  </a:cubicBezTo>
                  <a:cubicBezTo>
                    <a:pt x="0" y="978"/>
                    <a:pt x="115" y="1085"/>
                    <a:pt x="263" y="1085"/>
                  </a:cubicBezTo>
                  <a:cubicBezTo>
                    <a:pt x="322" y="1085"/>
                    <a:pt x="387" y="1068"/>
                    <a:pt x="451" y="1032"/>
                  </a:cubicBezTo>
                  <a:cubicBezTo>
                    <a:pt x="702" y="906"/>
                    <a:pt x="878" y="581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" name="Google Shape;1071;p13"/>
            <p:cNvSpPr/>
            <p:nvPr/>
          </p:nvSpPr>
          <p:spPr>
            <a:xfrm>
              <a:off x="5307150" y="1092050"/>
              <a:ext cx="21975" cy="27125"/>
            </a:xfrm>
            <a:custGeom>
              <a:rect b="b" l="l" r="r" t="t"/>
              <a:pathLst>
                <a:path extrusionOk="0" h="1085" w="879">
                  <a:moveTo>
                    <a:pt x="625" y="0"/>
                  </a:moveTo>
                  <a:cubicBezTo>
                    <a:pt x="569" y="0"/>
                    <a:pt x="510" y="18"/>
                    <a:pt x="452" y="54"/>
                  </a:cubicBezTo>
                  <a:cubicBezTo>
                    <a:pt x="227" y="179"/>
                    <a:pt x="26" y="530"/>
                    <a:pt x="1" y="781"/>
                  </a:cubicBezTo>
                  <a:cubicBezTo>
                    <a:pt x="1" y="977"/>
                    <a:pt x="116" y="1085"/>
                    <a:pt x="263" y="1085"/>
                  </a:cubicBezTo>
                  <a:cubicBezTo>
                    <a:pt x="323" y="1085"/>
                    <a:pt x="387" y="1067"/>
                    <a:pt x="452" y="1031"/>
                  </a:cubicBezTo>
                  <a:cubicBezTo>
                    <a:pt x="678" y="906"/>
                    <a:pt x="878" y="580"/>
                    <a:pt x="878" y="304"/>
                  </a:cubicBezTo>
                  <a:cubicBezTo>
                    <a:pt x="878" y="108"/>
                    <a:pt x="763" y="0"/>
                    <a:pt x="6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" name="Google Shape;1072;p13"/>
            <p:cNvSpPr/>
            <p:nvPr/>
          </p:nvSpPr>
          <p:spPr>
            <a:xfrm>
              <a:off x="5115425" y="131385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16" y="1"/>
                  </a:moveTo>
                  <a:cubicBezTo>
                    <a:pt x="556" y="1"/>
                    <a:pt x="492" y="18"/>
                    <a:pt x="427" y="54"/>
                  </a:cubicBezTo>
                  <a:cubicBezTo>
                    <a:pt x="176" y="179"/>
                    <a:pt x="1" y="480"/>
                    <a:pt x="1" y="781"/>
                  </a:cubicBezTo>
                  <a:cubicBezTo>
                    <a:pt x="1" y="977"/>
                    <a:pt x="90" y="1085"/>
                    <a:pt x="232" y="1085"/>
                  </a:cubicBezTo>
                  <a:cubicBezTo>
                    <a:pt x="289" y="1085"/>
                    <a:pt x="355" y="1067"/>
                    <a:pt x="427" y="1031"/>
                  </a:cubicBezTo>
                  <a:cubicBezTo>
                    <a:pt x="677" y="906"/>
                    <a:pt x="878" y="580"/>
                    <a:pt x="878" y="305"/>
                  </a:cubicBezTo>
                  <a:cubicBezTo>
                    <a:pt x="878" y="108"/>
                    <a:pt x="763" y="1"/>
                    <a:pt x="6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" name="Google Shape;1073;p13"/>
            <p:cNvSpPr/>
            <p:nvPr/>
          </p:nvSpPr>
          <p:spPr>
            <a:xfrm>
              <a:off x="5115425" y="1424125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16" y="1"/>
                  </a:moveTo>
                  <a:cubicBezTo>
                    <a:pt x="556" y="1"/>
                    <a:pt x="492" y="18"/>
                    <a:pt x="427" y="54"/>
                  </a:cubicBezTo>
                  <a:cubicBezTo>
                    <a:pt x="226" y="179"/>
                    <a:pt x="26" y="530"/>
                    <a:pt x="1" y="781"/>
                  </a:cubicBezTo>
                  <a:cubicBezTo>
                    <a:pt x="1" y="977"/>
                    <a:pt x="90" y="1085"/>
                    <a:pt x="232" y="1085"/>
                  </a:cubicBezTo>
                  <a:cubicBezTo>
                    <a:pt x="289" y="1085"/>
                    <a:pt x="355" y="1067"/>
                    <a:pt x="427" y="1031"/>
                  </a:cubicBezTo>
                  <a:cubicBezTo>
                    <a:pt x="677" y="906"/>
                    <a:pt x="878" y="580"/>
                    <a:pt x="878" y="305"/>
                  </a:cubicBezTo>
                  <a:cubicBezTo>
                    <a:pt x="878" y="108"/>
                    <a:pt x="763" y="1"/>
                    <a:pt x="6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4" name="Google Shape;1074;p13"/>
            <p:cNvSpPr/>
            <p:nvPr/>
          </p:nvSpPr>
          <p:spPr>
            <a:xfrm>
              <a:off x="5211300" y="1258100"/>
              <a:ext cx="22575" cy="27125"/>
            </a:xfrm>
            <a:custGeom>
              <a:rect b="b" l="l" r="r" t="t"/>
              <a:pathLst>
                <a:path extrusionOk="0" h="1085" w="903">
                  <a:moveTo>
                    <a:pt x="640" y="0"/>
                  </a:moveTo>
                  <a:cubicBezTo>
                    <a:pt x="581" y="0"/>
                    <a:pt x="516" y="17"/>
                    <a:pt x="452" y="53"/>
                  </a:cubicBezTo>
                  <a:cubicBezTo>
                    <a:pt x="201" y="179"/>
                    <a:pt x="0" y="530"/>
                    <a:pt x="25" y="780"/>
                  </a:cubicBezTo>
                  <a:cubicBezTo>
                    <a:pt x="25" y="977"/>
                    <a:pt x="115" y="1084"/>
                    <a:pt x="257" y="1084"/>
                  </a:cubicBezTo>
                  <a:cubicBezTo>
                    <a:pt x="314" y="1084"/>
                    <a:pt x="380" y="1067"/>
                    <a:pt x="452" y="1031"/>
                  </a:cubicBezTo>
                  <a:cubicBezTo>
                    <a:pt x="702" y="905"/>
                    <a:pt x="903" y="580"/>
                    <a:pt x="903" y="304"/>
                  </a:cubicBezTo>
                  <a:cubicBezTo>
                    <a:pt x="903" y="107"/>
                    <a:pt x="788" y="0"/>
                    <a:pt x="6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" name="Google Shape;1075;p13"/>
            <p:cNvSpPr/>
            <p:nvPr/>
          </p:nvSpPr>
          <p:spPr>
            <a:xfrm>
              <a:off x="5307150" y="1202325"/>
              <a:ext cx="21975" cy="27125"/>
            </a:xfrm>
            <a:custGeom>
              <a:rect b="b" l="l" r="r" t="t"/>
              <a:pathLst>
                <a:path extrusionOk="0" h="1085" w="879">
                  <a:moveTo>
                    <a:pt x="625" y="0"/>
                  </a:moveTo>
                  <a:cubicBezTo>
                    <a:pt x="569" y="0"/>
                    <a:pt x="510" y="18"/>
                    <a:pt x="452" y="54"/>
                  </a:cubicBezTo>
                  <a:cubicBezTo>
                    <a:pt x="227" y="179"/>
                    <a:pt x="26" y="530"/>
                    <a:pt x="1" y="781"/>
                  </a:cubicBezTo>
                  <a:cubicBezTo>
                    <a:pt x="1" y="977"/>
                    <a:pt x="116" y="1085"/>
                    <a:pt x="263" y="1085"/>
                  </a:cubicBezTo>
                  <a:cubicBezTo>
                    <a:pt x="323" y="1085"/>
                    <a:pt x="387" y="1067"/>
                    <a:pt x="452" y="1031"/>
                  </a:cubicBezTo>
                  <a:cubicBezTo>
                    <a:pt x="678" y="906"/>
                    <a:pt x="878" y="605"/>
                    <a:pt x="878" y="304"/>
                  </a:cubicBezTo>
                  <a:cubicBezTo>
                    <a:pt x="878" y="108"/>
                    <a:pt x="763" y="0"/>
                    <a:pt x="6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" name="Google Shape;1076;p13"/>
            <p:cNvSpPr/>
            <p:nvPr/>
          </p:nvSpPr>
          <p:spPr>
            <a:xfrm>
              <a:off x="5307800" y="1313100"/>
              <a:ext cx="21950" cy="26750"/>
            </a:xfrm>
            <a:custGeom>
              <a:rect b="b" l="l" r="r" t="t"/>
              <a:pathLst>
                <a:path extrusionOk="0" h="1070" w="878">
                  <a:moveTo>
                    <a:pt x="647" y="1"/>
                  </a:moveTo>
                  <a:cubicBezTo>
                    <a:pt x="587" y="1"/>
                    <a:pt x="520" y="20"/>
                    <a:pt x="451" y="59"/>
                  </a:cubicBezTo>
                  <a:cubicBezTo>
                    <a:pt x="201" y="184"/>
                    <a:pt x="0" y="510"/>
                    <a:pt x="0" y="761"/>
                  </a:cubicBezTo>
                  <a:cubicBezTo>
                    <a:pt x="0" y="969"/>
                    <a:pt x="108" y="1069"/>
                    <a:pt x="250" y="1069"/>
                  </a:cubicBezTo>
                  <a:cubicBezTo>
                    <a:pt x="313" y="1069"/>
                    <a:pt x="382" y="1050"/>
                    <a:pt x="451" y="1011"/>
                  </a:cubicBezTo>
                  <a:cubicBezTo>
                    <a:pt x="702" y="886"/>
                    <a:pt x="877" y="585"/>
                    <a:pt x="877" y="310"/>
                  </a:cubicBezTo>
                  <a:cubicBezTo>
                    <a:pt x="877" y="101"/>
                    <a:pt x="781" y="1"/>
                    <a:pt x="6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7" name="Google Shape;1077;p13"/>
            <p:cNvSpPr/>
            <p:nvPr/>
          </p:nvSpPr>
          <p:spPr>
            <a:xfrm>
              <a:off x="5211300" y="1368375"/>
              <a:ext cx="22575" cy="27125"/>
            </a:xfrm>
            <a:custGeom>
              <a:rect b="b" l="l" r="r" t="t"/>
              <a:pathLst>
                <a:path extrusionOk="0" h="1085" w="903">
                  <a:moveTo>
                    <a:pt x="640" y="0"/>
                  </a:moveTo>
                  <a:cubicBezTo>
                    <a:pt x="581" y="0"/>
                    <a:pt x="516" y="17"/>
                    <a:pt x="452" y="53"/>
                  </a:cubicBezTo>
                  <a:cubicBezTo>
                    <a:pt x="226" y="179"/>
                    <a:pt x="0" y="530"/>
                    <a:pt x="25" y="780"/>
                  </a:cubicBezTo>
                  <a:cubicBezTo>
                    <a:pt x="25" y="977"/>
                    <a:pt x="127" y="1084"/>
                    <a:pt x="268" y="1084"/>
                  </a:cubicBezTo>
                  <a:cubicBezTo>
                    <a:pt x="324" y="1084"/>
                    <a:pt x="387" y="1067"/>
                    <a:pt x="452" y="1031"/>
                  </a:cubicBezTo>
                  <a:cubicBezTo>
                    <a:pt x="702" y="906"/>
                    <a:pt x="903" y="605"/>
                    <a:pt x="903" y="304"/>
                  </a:cubicBezTo>
                  <a:cubicBezTo>
                    <a:pt x="903" y="107"/>
                    <a:pt x="788" y="0"/>
                    <a:pt x="6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8" name="Google Shape;1078;p13"/>
            <p:cNvSpPr/>
            <p:nvPr/>
          </p:nvSpPr>
          <p:spPr>
            <a:xfrm>
              <a:off x="4921825" y="1642050"/>
              <a:ext cx="21950" cy="26750"/>
            </a:xfrm>
            <a:custGeom>
              <a:rect b="b" l="l" r="r" t="t"/>
              <a:pathLst>
                <a:path extrusionOk="0" h="1070" w="878">
                  <a:moveTo>
                    <a:pt x="636" y="1"/>
                  </a:moveTo>
                  <a:cubicBezTo>
                    <a:pt x="577" y="1"/>
                    <a:pt x="513" y="20"/>
                    <a:pt x="452" y="59"/>
                  </a:cubicBezTo>
                  <a:cubicBezTo>
                    <a:pt x="201" y="184"/>
                    <a:pt x="0" y="510"/>
                    <a:pt x="0" y="761"/>
                  </a:cubicBezTo>
                  <a:cubicBezTo>
                    <a:pt x="0" y="969"/>
                    <a:pt x="109" y="1069"/>
                    <a:pt x="251" y="1069"/>
                  </a:cubicBezTo>
                  <a:cubicBezTo>
                    <a:pt x="313" y="1069"/>
                    <a:pt x="382" y="1050"/>
                    <a:pt x="452" y="1011"/>
                  </a:cubicBezTo>
                  <a:cubicBezTo>
                    <a:pt x="702" y="886"/>
                    <a:pt x="878" y="585"/>
                    <a:pt x="878" y="309"/>
                  </a:cubicBezTo>
                  <a:cubicBezTo>
                    <a:pt x="878" y="101"/>
                    <a:pt x="769" y="1"/>
                    <a:pt x="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9" name="Google Shape;1079;p13"/>
            <p:cNvSpPr/>
            <p:nvPr/>
          </p:nvSpPr>
          <p:spPr>
            <a:xfrm>
              <a:off x="5018325" y="1586400"/>
              <a:ext cx="21950" cy="27150"/>
            </a:xfrm>
            <a:custGeom>
              <a:rect b="b" l="l" r="r" t="t"/>
              <a:pathLst>
                <a:path extrusionOk="0" h="1086" w="878">
                  <a:moveTo>
                    <a:pt x="615" y="1"/>
                  </a:moveTo>
                  <a:cubicBezTo>
                    <a:pt x="556" y="1"/>
                    <a:pt x="491" y="18"/>
                    <a:pt x="426" y="54"/>
                  </a:cubicBezTo>
                  <a:cubicBezTo>
                    <a:pt x="175" y="180"/>
                    <a:pt x="0" y="480"/>
                    <a:pt x="0" y="781"/>
                  </a:cubicBezTo>
                  <a:cubicBezTo>
                    <a:pt x="0" y="978"/>
                    <a:pt x="89" y="1085"/>
                    <a:pt x="231" y="1085"/>
                  </a:cubicBezTo>
                  <a:cubicBezTo>
                    <a:pt x="288" y="1085"/>
                    <a:pt x="354" y="1068"/>
                    <a:pt x="426" y="1032"/>
                  </a:cubicBezTo>
                  <a:cubicBezTo>
                    <a:pt x="677" y="906"/>
                    <a:pt x="877" y="581"/>
                    <a:pt x="877" y="305"/>
                  </a:cubicBezTo>
                  <a:cubicBezTo>
                    <a:pt x="877" y="108"/>
                    <a:pt x="763" y="1"/>
                    <a:pt x="6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" name="Google Shape;1080;p13"/>
            <p:cNvSpPr/>
            <p:nvPr/>
          </p:nvSpPr>
          <p:spPr>
            <a:xfrm>
              <a:off x="5114800" y="1530650"/>
              <a:ext cx="21325" cy="27125"/>
            </a:xfrm>
            <a:custGeom>
              <a:rect b="b" l="l" r="r" t="t"/>
              <a:pathLst>
                <a:path extrusionOk="0" h="1085" w="853">
                  <a:moveTo>
                    <a:pt x="611" y="0"/>
                  </a:moveTo>
                  <a:cubicBezTo>
                    <a:pt x="554" y="0"/>
                    <a:pt x="491" y="18"/>
                    <a:pt x="427" y="54"/>
                  </a:cubicBezTo>
                  <a:cubicBezTo>
                    <a:pt x="176" y="179"/>
                    <a:pt x="1" y="530"/>
                    <a:pt x="1" y="780"/>
                  </a:cubicBezTo>
                  <a:cubicBezTo>
                    <a:pt x="1" y="977"/>
                    <a:pt x="90" y="1084"/>
                    <a:pt x="232" y="1084"/>
                  </a:cubicBezTo>
                  <a:cubicBezTo>
                    <a:pt x="289" y="1084"/>
                    <a:pt x="355" y="1067"/>
                    <a:pt x="427" y="1031"/>
                  </a:cubicBezTo>
                  <a:cubicBezTo>
                    <a:pt x="677" y="906"/>
                    <a:pt x="853" y="580"/>
                    <a:pt x="853" y="304"/>
                  </a:cubicBezTo>
                  <a:cubicBezTo>
                    <a:pt x="853" y="108"/>
                    <a:pt x="751" y="0"/>
                    <a:pt x="6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1" name="Google Shape;1081;p13"/>
            <p:cNvSpPr/>
            <p:nvPr/>
          </p:nvSpPr>
          <p:spPr>
            <a:xfrm>
              <a:off x="5210050" y="1474875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1"/>
                  </a:moveTo>
                  <a:cubicBezTo>
                    <a:pt x="568" y="1"/>
                    <a:pt x="509" y="18"/>
                    <a:pt x="451" y="54"/>
                  </a:cubicBezTo>
                  <a:cubicBezTo>
                    <a:pt x="226" y="179"/>
                    <a:pt x="0" y="505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1" y="1032"/>
                  </a:cubicBezTo>
                  <a:cubicBezTo>
                    <a:pt x="677" y="906"/>
                    <a:pt x="877" y="605"/>
                    <a:pt x="877" y="305"/>
                  </a:cubicBezTo>
                  <a:cubicBezTo>
                    <a:pt x="877" y="108"/>
                    <a:pt x="763" y="1"/>
                    <a:pt x="6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" name="Google Shape;1082;p13"/>
            <p:cNvSpPr/>
            <p:nvPr/>
          </p:nvSpPr>
          <p:spPr>
            <a:xfrm>
              <a:off x="5306525" y="1419625"/>
              <a:ext cx="21975" cy="26725"/>
            </a:xfrm>
            <a:custGeom>
              <a:rect b="b" l="l" r="r" t="t"/>
              <a:pathLst>
                <a:path extrusionOk="0" h="1069" w="879">
                  <a:moveTo>
                    <a:pt x="628" y="1"/>
                  </a:moveTo>
                  <a:cubicBezTo>
                    <a:pt x="565" y="1"/>
                    <a:pt x="496" y="20"/>
                    <a:pt x="427" y="59"/>
                  </a:cubicBezTo>
                  <a:cubicBezTo>
                    <a:pt x="226" y="184"/>
                    <a:pt x="1" y="485"/>
                    <a:pt x="1" y="760"/>
                  </a:cubicBezTo>
                  <a:cubicBezTo>
                    <a:pt x="1" y="969"/>
                    <a:pt x="97" y="1069"/>
                    <a:pt x="232" y="1069"/>
                  </a:cubicBezTo>
                  <a:cubicBezTo>
                    <a:pt x="291" y="1069"/>
                    <a:pt x="358" y="1049"/>
                    <a:pt x="427" y="1011"/>
                  </a:cubicBezTo>
                  <a:cubicBezTo>
                    <a:pt x="678" y="886"/>
                    <a:pt x="878" y="585"/>
                    <a:pt x="878" y="309"/>
                  </a:cubicBezTo>
                  <a:cubicBezTo>
                    <a:pt x="878" y="101"/>
                    <a:pt x="770" y="1"/>
                    <a:pt x="6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1083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4" name="Google Shape;1084;p14"/>
          <p:cNvGrpSpPr/>
          <p:nvPr/>
        </p:nvGrpSpPr>
        <p:grpSpPr>
          <a:xfrm>
            <a:off x="-458461" y="-321271"/>
            <a:ext cx="10059175" cy="5791575"/>
            <a:chOff x="-458461" y="-321271"/>
            <a:chExt cx="10059175" cy="5791575"/>
          </a:xfrm>
        </p:grpSpPr>
        <p:grpSp>
          <p:nvGrpSpPr>
            <p:cNvPr id="1085" name="Google Shape;1085;p14"/>
            <p:cNvGrpSpPr/>
            <p:nvPr/>
          </p:nvGrpSpPr>
          <p:grpSpPr>
            <a:xfrm flipH="1">
              <a:off x="-458461" y="-245071"/>
              <a:ext cx="9830575" cy="5715375"/>
              <a:chOff x="-358925" y="-303650"/>
              <a:chExt cx="9830575" cy="5715375"/>
            </a:xfrm>
          </p:grpSpPr>
          <p:cxnSp>
            <p:nvCxnSpPr>
              <p:cNvPr id="1086" name="Google Shape;1086;p14"/>
              <p:cNvCxnSpPr/>
              <p:nvPr/>
            </p:nvCxnSpPr>
            <p:spPr>
              <a:xfrm flipH="1" rot="10800000">
                <a:off x="-282200" y="-303650"/>
                <a:ext cx="1052400" cy="607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87" name="Google Shape;1087;p14"/>
              <p:cNvCxnSpPr/>
              <p:nvPr/>
            </p:nvCxnSpPr>
            <p:spPr>
              <a:xfrm flipH="1" rot="10800000">
                <a:off x="-281950" y="-236675"/>
                <a:ext cx="1425600" cy="822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88" name="Google Shape;1088;p14"/>
              <p:cNvCxnSpPr/>
              <p:nvPr/>
            </p:nvCxnSpPr>
            <p:spPr>
              <a:xfrm flipH="1" rot="10800000">
                <a:off x="-358925" y="-155350"/>
                <a:ext cx="1851000" cy="1068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89" name="Google Shape;1089;p14"/>
              <p:cNvCxnSpPr/>
              <p:nvPr/>
            </p:nvCxnSpPr>
            <p:spPr>
              <a:xfrm flipH="1" rot="10800000">
                <a:off x="-267650" y="-115750"/>
                <a:ext cx="2180400" cy="1258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90" name="Google Shape;1090;p14"/>
              <p:cNvCxnSpPr/>
              <p:nvPr/>
            </p:nvCxnSpPr>
            <p:spPr>
              <a:xfrm flipH="1" rot="10800000">
                <a:off x="-229800" y="-86050"/>
                <a:ext cx="2580300" cy="1489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91" name="Google Shape;1091;p14"/>
              <p:cNvCxnSpPr/>
              <p:nvPr/>
            </p:nvCxnSpPr>
            <p:spPr>
              <a:xfrm flipH="1" rot="10800000">
                <a:off x="-212775" y="-127750"/>
                <a:ext cx="3125100" cy="1804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92" name="Google Shape;1092;p14"/>
              <p:cNvCxnSpPr/>
              <p:nvPr/>
            </p:nvCxnSpPr>
            <p:spPr>
              <a:xfrm flipH="1" rot="10800000">
                <a:off x="-180475" y="-165575"/>
                <a:ext cx="3648000" cy="210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93" name="Google Shape;1093;p14"/>
              <p:cNvCxnSpPr/>
              <p:nvPr/>
            </p:nvCxnSpPr>
            <p:spPr>
              <a:xfrm flipH="1" rot="10800000">
                <a:off x="-227000" y="-146700"/>
                <a:ext cx="4150500" cy="2396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94" name="Google Shape;1094;p14"/>
              <p:cNvCxnSpPr/>
              <p:nvPr/>
            </p:nvCxnSpPr>
            <p:spPr>
              <a:xfrm flipH="1" rot="10800000">
                <a:off x="-285775" y="-133000"/>
                <a:ext cx="4675200" cy="2699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95" name="Google Shape;1095;p14"/>
              <p:cNvCxnSpPr/>
              <p:nvPr/>
            </p:nvCxnSpPr>
            <p:spPr>
              <a:xfrm flipH="1" rot="10800000">
                <a:off x="-254975" y="-209000"/>
                <a:ext cx="5265600" cy="3039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96" name="Google Shape;1096;p14"/>
              <p:cNvCxnSpPr/>
              <p:nvPr/>
            </p:nvCxnSpPr>
            <p:spPr>
              <a:xfrm flipH="1" rot="10800000">
                <a:off x="-230325" y="-171400"/>
                <a:ext cx="5665200" cy="3270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97" name="Google Shape;1097;p14"/>
              <p:cNvCxnSpPr/>
              <p:nvPr/>
            </p:nvCxnSpPr>
            <p:spPr>
              <a:xfrm flipH="1" rot="10800000">
                <a:off x="-203625" y="-162575"/>
                <a:ext cx="6111900" cy="3528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98" name="Google Shape;1098;p14"/>
              <p:cNvCxnSpPr/>
              <p:nvPr/>
            </p:nvCxnSpPr>
            <p:spPr>
              <a:xfrm flipH="1" rot="10800000">
                <a:off x="-212500" y="-179425"/>
                <a:ext cx="6639600" cy="3833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99" name="Google Shape;1099;p14"/>
              <p:cNvCxnSpPr/>
              <p:nvPr/>
            </p:nvCxnSpPr>
            <p:spPr>
              <a:xfrm flipH="1" rot="10800000">
                <a:off x="-237200" y="-171550"/>
                <a:ext cx="7140000" cy="4122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00" name="Google Shape;1100;p14"/>
              <p:cNvCxnSpPr/>
              <p:nvPr/>
            </p:nvCxnSpPr>
            <p:spPr>
              <a:xfrm flipH="1" rot="10800000">
                <a:off x="-208450" y="-169925"/>
                <a:ext cx="7598100" cy="4386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01" name="Google Shape;1101;p14"/>
              <p:cNvCxnSpPr/>
              <p:nvPr/>
            </p:nvCxnSpPr>
            <p:spPr>
              <a:xfrm flipH="1" rot="10800000">
                <a:off x="-126875" y="-166100"/>
                <a:ext cx="7999200" cy="4618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02" name="Google Shape;1102;p14"/>
              <p:cNvCxnSpPr/>
              <p:nvPr/>
            </p:nvCxnSpPr>
            <p:spPr>
              <a:xfrm flipH="1" rot="10800000">
                <a:off x="-175950" y="-237725"/>
                <a:ext cx="8661600" cy="5000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03" name="Google Shape;1103;p14"/>
              <p:cNvCxnSpPr/>
              <p:nvPr/>
            </p:nvCxnSpPr>
            <p:spPr>
              <a:xfrm flipH="1" rot="10800000">
                <a:off x="-230050" y="-244075"/>
                <a:ext cx="9215700" cy="5320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04" name="Google Shape;1104;p14"/>
              <p:cNvCxnSpPr/>
              <p:nvPr/>
            </p:nvCxnSpPr>
            <p:spPr>
              <a:xfrm flipH="1" rot="10800000">
                <a:off x="-150500" y="-149375"/>
                <a:ext cx="9462000" cy="5462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05" name="Google Shape;1105;p14"/>
              <p:cNvCxnSpPr/>
              <p:nvPr/>
            </p:nvCxnSpPr>
            <p:spPr>
              <a:xfrm flipH="1" rot="10800000">
                <a:off x="277300" y="105750"/>
                <a:ext cx="9081600" cy="524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06" name="Google Shape;1106;p14"/>
              <p:cNvCxnSpPr/>
              <p:nvPr/>
            </p:nvCxnSpPr>
            <p:spPr>
              <a:xfrm flipH="1" rot="10800000">
                <a:off x="846950" y="376800"/>
                <a:ext cx="8531400" cy="4925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07" name="Google Shape;1107;p14"/>
              <p:cNvCxnSpPr/>
              <p:nvPr/>
            </p:nvCxnSpPr>
            <p:spPr>
              <a:xfrm flipH="1" rot="10800000">
                <a:off x="1349000" y="635275"/>
                <a:ext cx="8071500" cy="4659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08" name="Google Shape;1108;p14"/>
              <p:cNvCxnSpPr/>
              <p:nvPr/>
            </p:nvCxnSpPr>
            <p:spPr>
              <a:xfrm flipH="1" rot="10800000">
                <a:off x="1864375" y="918950"/>
                <a:ext cx="7554300" cy="4361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09" name="Google Shape;1109;p14"/>
              <p:cNvCxnSpPr/>
              <p:nvPr/>
            </p:nvCxnSpPr>
            <p:spPr>
              <a:xfrm flipH="1" rot="10800000">
                <a:off x="2403950" y="1170550"/>
                <a:ext cx="7067700" cy="4080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10" name="Google Shape;1110;p14"/>
              <p:cNvCxnSpPr/>
              <p:nvPr/>
            </p:nvCxnSpPr>
            <p:spPr>
              <a:xfrm flipH="1" rot="10800000">
                <a:off x="2718375" y="1495625"/>
                <a:ext cx="6679800" cy="3856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11" name="Google Shape;1111;p14"/>
              <p:cNvCxnSpPr/>
              <p:nvPr/>
            </p:nvCxnSpPr>
            <p:spPr>
              <a:xfrm flipH="1" rot="10800000">
                <a:off x="3297700" y="1822900"/>
                <a:ext cx="6023100" cy="3477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12" name="Google Shape;1112;p14"/>
              <p:cNvCxnSpPr/>
              <p:nvPr/>
            </p:nvCxnSpPr>
            <p:spPr>
              <a:xfrm flipH="1" rot="10800000">
                <a:off x="3726050" y="2104125"/>
                <a:ext cx="5597100" cy="3231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13" name="Google Shape;1113;p14"/>
              <p:cNvCxnSpPr/>
              <p:nvPr/>
            </p:nvCxnSpPr>
            <p:spPr>
              <a:xfrm flipH="1" rot="10800000">
                <a:off x="4244875" y="2361600"/>
                <a:ext cx="5121600" cy="2956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14" name="Google Shape;1114;p14"/>
              <p:cNvCxnSpPr/>
              <p:nvPr/>
            </p:nvCxnSpPr>
            <p:spPr>
              <a:xfrm flipH="1" rot="10800000">
                <a:off x="4742850" y="2657525"/>
                <a:ext cx="4600200" cy="2655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15" name="Google Shape;1115;p14"/>
              <p:cNvCxnSpPr/>
              <p:nvPr/>
            </p:nvCxnSpPr>
            <p:spPr>
              <a:xfrm flipH="1" rot="10800000">
                <a:off x="5210850" y="2937150"/>
                <a:ext cx="4137300" cy="2388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16" name="Google Shape;1116;p14"/>
              <p:cNvCxnSpPr/>
              <p:nvPr/>
            </p:nvCxnSpPr>
            <p:spPr>
              <a:xfrm flipH="1" rot="10800000">
                <a:off x="5725550" y="3223700"/>
                <a:ext cx="3615300" cy="2087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17" name="Google Shape;1117;p14"/>
              <p:cNvCxnSpPr/>
              <p:nvPr/>
            </p:nvCxnSpPr>
            <p:spPr>
              <a:xfrm flipH="1" rot="10800000">
                <a:off x="6217950" y="3515950"/>
                <a:ext cx="3106500" cy="1793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18" name="Google Shape;1118;p14"/>
              <p:cNvCxnSpPr/>
              <p:nvPr/>
            </p:nvCxnSpPr>
            <p:spPr>
              <a:xfrm flipH="1" rot="10800000">
                <a:off x="6716500" y="3797450"/>
                <a:ext cx="2609700" cy="1506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19" name="Google Shape;1119;p14"/>
              <p:cNvCxnSpPr/>
              <p:nvPr/>
            </p:nvCxnSpPr>
            <p:spPr>
              <a:xfrm flipH="1" rot="10800000">
                <a:off x="7199175" y="4100700"/>
                <a:ext cx="2091000" cy="1207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20" name="Google Shape;1120;p14"/>
              <p:cNvCxnSpPr/>
              <p:nvPr/>
            </p:nvCxnSpPr>
            <p:spPr>
              <a:xfrm flipH="1" rot="10800000">
                <a:off x="7718000" y="4338975"/>
                <a:ext cx="1648800" cy="951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21" name="Google Shape;1121;p14"/>
              <p:cNvCxnSpPr/>
              <p:nvPr/>
            </p:nvCxnSpPr>
            <p:spPr>
              <a:xfrm flipH="1" rot="10800000">
                <a:off x="8129050" y="4607075"/>
                <a:ext cx="1263000" cy="729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22" name="Google Shape;1122;p14"/>
              <p:cNvCxnSpPr/>
              <p:nvPr/>
            </p:nvCxnSpPr>
            <p:spPr>
              <a:xfrm flipH="1" rot="10800000">
                <a:off x="8487200" y="4879525"/>
                <a:ext cx="921600" cy="532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1123" name="Google Shape;1123;p14"/>
            <p:cNvGrpSpPr/>
            <p:nvPr/>
          </p:nvGrpSpPr>
          <p:grpSpPr>
            <a:xfrm rot="10800000">
              <a:off x="-229861" y="-321271"/>
              <a:ext cx="9830575" cy="5715375"/>
              <a:chOff x="-358925" y="-303650"/>
              <a:chExt cx="9830575" cy="5715375"/>
            </a:xfrm>
          </p:grpSpPr>
          <p:cxnSp>
            <p:nvCxnSpPr>
              <p:cNvPr id="1124" name="Google Shape;1124;p14"/>
              <p:cNvCxnSpPr/>
              <p:nvPr/>
            </p:nvCxnSpPr>
            <p:spPr>
              <a:xfrm flipH="1" rot="10800000">
                <a:off x="-282200" y="-303650"/>
                <a:ext cx="1052400" cy="607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25" name="Google Shape;1125;p14"/>
              <p:cNvCxnSpPr/>
              <p:nvPr/>
            </p:nvCxnSpPr>
            <p:spPr>
              <a:xfrm flipH="1" rot="10800000">
                <a:off x="-281950" y="-236675"/>
                <a:ext cx="1425600" cy="822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26" name="Google Shape;1126;p14"/>
              <p:cNvCxnSpPr/>
              <p:nvPr/>
            </p:nvCxnSpPr>
            <p:spPr>
              <a:xfrm flipH="1" rot="10800000">
                <a:off x="-358925" y="-155350"/>
                <a:ext cx="1851000" cy="1068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27" name="Google Shape;1127;p14"/>
              <p:cNvCxnSpPr/>
              <p:nvPr/>
            </p:nvCxnSpPr>
            <p:spPr>
              <a:xfrm flipH="1" rot="10800000">
                <a:off x="-267650" y="-115750"/>
                <a:ext cx="2180400" cy="1258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28" name="Google Shape;1128;p14"/>
              <p:cNvCxnSpPr/>
              <p:nvPr/>
            </p:nvCxnSpPr>
            <p:spPr>
              <a:xfrm flipH="1" rot="10800000">
                <a:off x="-229800" y="-86050"/>
                <a:ext cx="2580300" cy="1489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29" name="Google Shape;1129;p14"/>
              <p:cNvCxnSpPr/>
              <p:nvPr/>
            </p:nvCxnSpPr>
            <p:spPr>
              <a:xfrm flipH="1" rot="10800000">
                <a:off x="-212775" y="-127750"/>
                <a:ext cx="3125100" cy="1804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30" name="Google Shape;1130;p14"/>
              <p:cNvCxnSpPr/>
              <p:nvPr/>
            </p:nvCxnSpPr>
            <p:spPr>
              <a:xfrm flipH="1" rot="10800000">
                <a:off x="-180475" y="-165575"/>
                <a:ext cx="3648000" cy="210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31" name="Google Shape;1131;p14"/>
              <p:cNvCxnSpPr/>
              <p:nvPr/>
            </p:nvCxnSpPr>
            <p:spPr>
              <a:xfrm flipH="1" rot="10800000">
                <a:off x="-227000" y="-146700"/>
                <a:ext cx="4150500" cy="2396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32" name="Google Shape;1132;p14"/>
              <p:cNvCxnSpPr/>
              <p:nvPr/>
            </p:nvCxnSpPr>
            <p:spPr>
              <a:xfrm flipH="1" rot="10800000">
                <a:off x="-285775" y="-133000"/>
                <a:ext cx="4675200" cy="2699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33" name="Google Shape;1133;p14"/>
              <p:cNvCxnSpPr/>
              <p:nvPr/>
            </p:nvCxnSpPr>
            <p:spPr>
              <a:xfrm flipH="1" rot="10800000">
                <a:off x="-254975" y="-209000"/>
                <a:ext cx="5265600" cy="3039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34" name="Google Shape;1134;p14"/>
              <p:cNvCxnSpPr/>
              <p:nvPr/>
            </p:nvCxnSpPr>
            <p:spPr>
              <a:xfrm flipH="1" rot="10800000">
                <a:off x="-230325" y="-171400"/>
                <a:ext cx="5665200" cy="3270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35" name="Google Shape;1135;p14"/>
              <p:cNvCxnSpPr/>
              <p:nvPr/>
            </p:nvCxnSpPr>
            <p:spPr>
              <a:xfrm flipH="1" rot="10800000">
                <a:off x="-203625" y="-162575"/>
                <a:ext cx="6111900" cy="3528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36" name="Google Shape;1136;p14"/>
              <p:cNvCxnSpPr/>
              <p:nvPr/>
            </p:nvCxnSpPr>
            <p:spPr>
              <a:xfrm flipH="1" rot="10800000">
                <a:off x="-212500" y="-179425"/>
                <a:ext cx="6639600" cy="3833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37" name="Google Shape;1137;p14"/>
              <p:cNvCxnSpPr/>
              <p:nvPr/>
            </p:nvCxnSpPr>
            <p:spPr>
              <a:xfrm flipH="1" rot="10800000">
                <a:off x="-237200" y="-171550"/>
                <a:ext cx="7140000" cy="4122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38" name="Google Shape;1138;p14"/>
              <p:cNvCxnSpPr/>
              <p:nvPr/>
            </p:nvCxnSpPr>
            <p:spPr>
              <a:xfrm flipH="1" rot="10800000">
                <a:off x="-208450" y="-169925"/>
                <a:ext cx="7598100" cy="4386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39" name="Google Shape;1139;p14"/>
              <p:cNvCxnSpPr/>
              <p:nvPr/>
            </p:nvCxnSpPr>
            <p:spPr>
              <a:xfrm flipH="1" rot="10800000">
                <a:off x="-126875" y="-166100"/>
                <a:ext cx="7999200" cy="4618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40" name="Google Shape;1140;p14"/>
              <p:cNvCxnSpPr/>
              <p:nvPr/>
            </p:nvCxnSpPr>
            <p:spPr>
              <a:xfrm flipH="1" rot="10800000">
                <a:off x="-175950" y="-237725"/>
                <a:ext cx="8661600" cy="5000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41" name="Google Shape;1141;p14"/>
              <p:cNvCxnSpPr/>
              <p:nvPr/>
            </p:nvCxnSpPr>
            <p:spPr>
              <a:xfrm flipH="1" rot="10800000">
                <a:off x="-230050" y="-244075"/>
                <a:ext cx="9215700" cy="5320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42" name="Google Shape;1142;p14"/>
              <p:cNvCxnSpPr/>
              <p:nvPr/>
            </p:nvCxnSpPr>
            <p:spPr>
              <a:xfrm flipH="1" rot="10800000">
                <a:off x="-150500" y="-149375"/>
                <a:ext cx="9462000" cy="5462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43" name="Google Shape;1143;p14"/>
              <p:cNvCxnSpPr/>
              <p:nvPr/>
            </p:nvCxnSpPr>
            <p:spPr>
              <a:xfrm flipH="1" rot="10800000">
                <a:off x="277300" y="105750"/>
                <a:ext cx="9081600" cy="524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44" name="Google Shape;1144;p14"/>
              <p:cNvCxnSpPr/>
              <p:nvPr/>
            </p:nvCxnSpPr>
            <p:spPr>
              <a:xfrm flipH="1" rot="10800000">
                <a:off x="846950" y="376800"/>
                <a:ext cx="8531400" cy="4925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45" name="Google Shape;1145;p14"/>
              <p:cNvCxnSpPr/>
              <p:nvPr/>
            </p:nvCxnSpPr>
            <p:spPr>
              <a:xfrm flipH="1" rot="10800000">
                <a:off x="1349000" y="635275"/>
                <a:ext cx="8071500" cy="4659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46" name="Google Shape;1146;p14"/>
              <p:cNvCxnSpPr/>
              <p:nvPr/>
            </p:nvCxnSpPr>
            <p:spPr>
              <a:xfrm flipH="1" rot="10800000">
                <a:off x="1864375" y="918950"/>
                <a:ext cx="7554300" cy="4361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47" name="Google Shape;1147;p14"/>
              <p:cNvCxnSpPr/>
              <p:nvPr/>
            </p:nvCxnSpPr>
            <p:spPr>
              <a:xfrm flipH="1" rot="10800000">
                <a:off x="2403950" y="1170550"/>
                <a:ext cx="7067700" cy="4080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48" name="Google Shape;1148;p14"/>
              <p:cNvCxnSpPr/>
              <p:nvPr/>
            </p:nvCxnSpPr>
            <p:spPr>
              <a:xfrm flipH="1" rot="10800000">
                <a:off x="2718375" y="1495625"/>
                <a:ext cx="6679800" cy="3856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49" name="Google Shape;1149;p14"/>
              <p:cNvCxnSpPr/>
              <p:nvPr/>
            </p:nvCxnSpPr>
            <p:spPr>
              <a:xfrm flipH="1" rot="10800000">
                <a:off x="3297700" y="1822900"/>
                <a:ext cx="6023100" cy="3477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50" name="Google Shape;1150;p14"/>
              <p:cNvCxnSpPr/>
              <p:nvPr/>
            </p:nvCxnSpPr>
            <p:spPr>
              <a:xfrm flipH="1" rot="10800000">
                <a:off x="3726050" y="2104125"/>
                <a:ext cx="5597100" cy="3231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51" name="Google Shape;1151;p14"/>
              <p:cNvCxnSpPr/>
              <p:nvPr/>
            </p:nvCxnSpPr>
            <p:spPr>
              <a:xfrm flipH="1" rot="10800000">
                <a:off x="4244875" y="2361600"/>
                <a:ext cx="5121600" cy="2956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52" name="Google Shape;1152;p14"/>
              <p:cNvCxnSpPr/>
              <p:nvPr/>
            </p:nvCxnSpPr>
            <p:spPr>
              <a:xfrm flipH="1" rot="10800000">
                <a:off x="4742850" y="2657525"/>
                <a:ext cx="4600200" cy="2655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53" name="Google Shape;1153;p14"/>
              <p:cNvCxnSpPr/>
              <p:nvPr/>
            </p:nvCxnSpPr>
            <p:spPr>
              <a:xfrm flipH="1" rot="10800000">
                <a:off x="5210850" y="2937150"/>
                <a:ext cx="4137300" cy="2388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54" name="Google Shape;1154;p14"/>
              <p:cNvCxnSpPr/>
              <p:nvPr/>
            </p:nvCxnSpPr>
            <p:spPr>
              <a:xfrm flipH="1" rot="10800000">
                <a:off x="5725550" y="3223700"/>
                <a:ext cx="3615300" cy="2087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55" name="Google Shape;1155;p14"/>
              <p:cNvCxnSpPr/>
              <p:nvPr/>
            </p:nvCxnSpPr>
            <p:spPr>
              <a:xfrm flipH="1" rot="10800000">
                <a:off x="6217950" y="3515950"/>
                <a:ext cx="3106500" cy="1793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56" name="Google Shape;1156;p14"/>
              <p:cNvCxnSpPr/>
              <p:nvPr/>
            </p:nvCxnSpPr>
            <p:spPr>
              <a:xfrm flipH="1" rot="10800000">
                <a:off x="6716500" y="3797450"/>
                <a:ext cx="2609700" cy="1506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57" name="Google Shape;1157;p14"/>
              <p:cNvCxnSpPr/>
              <p:nvPr/>
            </p:nvCxnSpPr>
            <p:spPr>
              <a:xfrm flipH="1" rot="10800000">
                <a:off x="7199175" y="4100700"/>
                <a:ext cx="2091000" cy="1207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58" name="Google Shape;1158;p14"/>
              <p:cNvCxnSpPr/>
              <p:nvPr/>
            </p:nvCxnSpPr>
            <p:spPr>
              <a:xfrm flipH="1" rot="10800000">
                <a:off x="7718000" y="4338975"/>
                <a:ext cx="1648800" cy="951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59" name="Google Shape;1159;p14"/>
              <p:cNvCxnSpPr/>
              <p:nvPr/>
            </p:nvCxnSpPr>
            <p:spPr>
              <a:xfrm flipH="1" rot="10800000">
                <a:off x="8129050" y="4607075"/>
                <a:ext cx="1263000" cy="729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60" name="Google Shape;1160;p14"/>
              <p:cNvCxnSpPr/>
              <p:nvPr/>
            </p:nvCxnSpPr>
            <p:spPr>
              <a:xfrm flipH="1" rot="10800000">
                <a:off x="8487200" y="4879525"/>
                <a:ext cx="921600" cy="532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sp>
        <p:nvSpPr>
          <p:cNvPr id="1161" name="Google Shape;1161;p14"/>
          <p:cNvSpPr txBox="1"/>
          <p:nvPr>
            <p:ph type="title"/>
          </p:nvPr>
        </p:nvSpPr>
        <p:spPr>
          <a:xfrm>
            <a:off x="5726950" y="3519625"/>
            <a:ext cx="2701800" cy="31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62" name="Google Shape;1162;p14"/>
          <p:cNvSpPr txBox="1"/>
          <p:nvPr>
            <p:ph idx="1" type="subTitle"/>
          </p:nvPr>
        </p:nvSpPr>
        <p:spPr>
          <a:xfrm>
            <a:off x="2201175" y="1415825"/>
            <a:ext cx="6227700" cy="174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0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grpSp>
        <p:nvGrpSpPr>
          <p:cNvPr id="1163" name="Google Shape;1163;p14"/>
          <p:cNvGrpSpPr/>
          <p:nvPr/>
        </p:nvGrpSpPr>
        <p:grpSpPr>
          <a:xfrm flipH="1">
            <a:off x="-2312653" y="259583"/>
            <a:ext cx="5684657" cy="5157739"/>
            <a:chOff x="3166062" y="1034326"/>
            <a:chExt cx="6010422" cy="5452155"/>
          </a:xfrm>
        </p:grpSpPr>
        <p:sp>
          <p:nvSpPr>
            <p:cNvPr id="1164" name="Google Shape;1164;p14"/>
            <p:cNvSpPr/>
            <p:nvPr/>
          </p:nvSpPr>
          <p:spPr>
            <a:xfrm>
              <a:off x="3234090" y="1157235"/>
              <a:ext cx="5942394" cy="5329246"/>
            </a:xfrm>
            <a:custGeom>
              <a:rect b="b" l="l" r="r" t="t"/>
              <a:pathLst>
                <a:path extrusionOk="0" h="81084" w="90413">
                  <a:moveTo>
                    <a:pt x="90412" y="1"/>
                  </a:moveTo>
                  <a:lnTo>
                    <a:pt x="3084" y="50747"/>
                  </a:lnTo>
                  <a:cubicBezTo>
                    <a:pt x="1293" y="51801"/>
                    <a:pt x="239" y="51702"/>
                    <a:pt x="0" y="53075"/>
                  </a:cubicBezTo>
                  <a:lnTo>
                    <a:pt x="0" y="55104"/>
                  </a:lnTo>
                  <a:cubicBezTo>
                    <a:pt x="20" y="56675"/>
                    <a:pt x="1055" y="58247"/>
                    <a:pt x="3123" y="59440"/>
                  </a:cubicBezTo>
                  <a:lnTo>
                    <a:pt x="40641" y="81083"/>
                  </a:lnTo>
                  <a:lnTo>
                    <a:pt x="88642" y="81083"/>
                  </a:lnTo>
                  <a:cubicBezTo>
                    <a:pt x="89617" y="81083"/>
                    <a:pt x="90412" y="80288"/>
                    <a:pt x="90412" y="79313"/>
                  </a:cubicBezTo>
                  <a:lnTo>
                    <a:pt x="904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5" name="Google Shape;1165;p14"/>
            <p:cNvSpPr/>
            <p:nvPr/>
          </p:nvSpPr>
          <p:spPr>
            <a:xfrm>
              <a:off x="3166062" y="1034326"/>
              <a:ext cx="6010420" cy="5452152"/>
            </a:xfrm>
            <a:custGeom>
              <a:rect b="b" l="l" r="r" t="t"/>
              <a:pathLst>
                <a:path extrusionOk="0" h="82954" w="91448">
                  <a:moveTo>
                    <a:pt x="91447" y="1"/>
                  </a:moveTo>
                  <a:lnTo>
                    <a:pt x="4119" y="50767"/>
                  </a:lnTo>
                  <a:cubicBezTo>
                    <a:pt x="1" y="53154"/>
                    <a:pt x="21" y="57033"/>
                    <a:pt x="4158" y="59440"/>
                  </a:cubicBezTo>
                  <a:lnTo>
                    <a:pt x="44899" y="82953"/>
                  </a:lnTo>
                  <a:lnTo>
                    <a:pt x="89677" y="82953"/>
                  </a:lnTo>
                  <a:cubicBezTo>
                    <a:pt x="90652" y="82953"/>
                    <a:pt x="91447" y="82158"/>
                    <a:pt x="91447" y="81183"/>
                  </a:cubicBezTo>
                  <a:lnTo>
                    <a:pt x="9144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7" name="Google Shape;1167;p15"/>
          <p:cNvGrpSpPr/>
          <p:nvPr/>
        </p:nvGrpSpPr>
        <p:grpSpPr>
          <a:xfrm>
            <a:off x="-458461" y="-321271"/>
            <a:ext cx="10059175" cy="5791575"/>
            <a:chOff x="-458461" y="-321271"/>
            <a:chExt cx="10059175" cy="5791575"/>
          </a:xfrm>
        </p:grpSpPr>
        <p:grpSp>
          <p:nvGrpSpPr>
            <p:cNvPr id="1168" name="Google Shape;1168;p15"/>
            <p:cNvGrpSpPr/>
            <p:nvPr/>
          </p:nvGrpSpPr>
          <p:grpSpPr>
            <a:xfrm flipH="1">
              <a:off x="-458461" y="-245071"/>
              <a:ext cx="9830575" cy="5715375"/>
              <a:chOff x="-358925" y="-303650"/>
              <a:chExt cx="9830575" cy="5715375"/>
            </a:xfrm>
          </p:grpSpPr>
          <p:cxnSp>
            <p:nvCxnSpPr>
              <p:cNvPr id="1169" name="Google Shape;1169;p15"/>
              <p:cNvCxnSpPr/>
              <p:nvPr/>
            </p:nvCxnSpPr>
            <p:spPr>
              <a:xfrm flipH="1" rot="10800000">
                <a:off x="-282200" y="-303650"/>
                <a:ext cx="1052400" cy="607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70" name="Google Shape;1170;p15"/>
              <p:cNvCxnSpPr/>
              <p:nvPr/>
            </p:nvCxnSpPr>
            <p:spPr>
              <a:xfrm flipH="1" rot="10800000">
                <a:off x="-281950" y="-236675"/>
                <a:ext cx="1425600" cy="822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71" name="Google Shape;1171;p15"/>
              <p:cNvCxnSpPr/>
              <p:nvPr/>
            </p:nvCxnSpPr>
            <p:spPr>
              <a:xfrm flipH="1" rot="10800000">
                <a:off x="-358925" y="-155350"/>
                <a:ext cx="1851000" cy="1068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72" name="Google Shape;1172;p15"/>
              <p:cNvCxnSpPr/>
              <p:nvPr/>
            </p:nvCxnSpPr>
            <p:spPr>
              <a:xfrm flipH="1" rot="10800000">
                <a:off x="-267650" y="-115750"/>
                <a:ext cx="2180400" cy="1258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73" name="Google Shape;1173;p15"/>
              <p:cNvCxnSpPr/>
              <p:nvPr/>
            </p:nvCxnSpPr>
            <p:spPr>
              <a:xfrm flipH="1" rot="10800000">
                <a:off x="-229800" y="-86050"/>
                <a:ext cx="2580300" cy="1489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74" name="Google Shape;1174;p15"/>
              <p:cNvCxnSpPr/>
              <p:nvPr/>
            </p:nvCxnSpPr>
            <p:spPr>
              <a:xfrm flipH="1" rot="10800000">
                <a:off x="-212775" y="-127750"/>
                <a:ext cx="3125100" cy="1804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75" name="Google Shape;1175;p15"/>
              <p:cNvCxnSpPr/>
              <p:nvPr/>
            </p:nvCxnSpPr>
            <p:spPr>
              <a:xfrm flipH="1" rot="10800000">
                <a:off x="-180475" y="-165575"/>
                <a:ext cx="3648000" cy="210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76" name="Google Shape;1176;p15"/>
              <p:cNvCxnSpPr/>
              <p:nvPr/>
            </p:nvCxnSpPr>
            <p:spPr>
              <a:xfrm flipH="1" rot="10800000">
                <a:off x="-227000" y="-146700"/>
                <a:ext cx="4150500" cy="2396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77" name="Google Shape;1177;p15"/>
              <p:cNvCxnSpPr/>
              <p:nvPr/>
            </p:nvCxnSpPr>
            <p:spPr>
              <a:xfrm flipH="1" rot="10800000">
                <a:off x="-285775" y="-133000"/>
                <a:ext cx="4675200" cy="2699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78" name="Google Shape;1178;p15"/>
              <p:cNvCxnSpPr/>
              <p:nvPr/>
            </p:nvCxnSpPr>
            <p:spPr>
              <a:xfrm flipH="1" rot="10800000">
                <a:off x="-254975" y="-209000"/>
                <a:ext cx="5265600" cy="3039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79" name="Google Shape;1179;p15"/>
              <p:cNvCxnSpPr/>
              <p:nvPr/>
            </p:nvCxnSpPr>
            <p:spPr>
              <a:xfrm flipH="1" rot="10800000">
                <a:off x="-230325" y="-171400"/>
                <a:ext cx="5665200" cy="3270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80" name="Google Shape;1180;p15"/>
              <p:cNvCxnSpPr/>
              <p:nvPr/>
            </p:nvCxnSpPr>
            <p:spPr>
              <a:xfrm flipH="1" rot="10800000">
                <a:off x="-203625" y="-162575"/>
                <a:ext cx="6111900" cy="3528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81" name="Google Shape;1181;p15"/>
              <p:cNvCxnSpPr/>
              <p:nvPr/>
            </p:nvCxnSpPr>
            <p:spPr>
              <a:xfrm flipH="1" rot="10800000">
                <a:off x="-212500" y="-179425"/>
                <a:ext cx="6639600" cy="3833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82" name="Google Shape;1182;p15"/>
              <p:cNvCxnSpPr/>
              <p:nvPr/>
            </p:nvCxnSpPr>
            <p:spPr>
              <a:xfrm flipH="1" rot="10800000">
                <a:off x="-237200" y="-171550"/>
                <a:ext cx="7140000" cy="4122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83" name="Google Shape;1183;p15"/>
              <p:cNvCxnSpPr/>
              <p:nvPr/>
            </p:nvCxnSpPr>
            <p:spPr>
              <a:xfrm flipH="1" rot="10800000">
                <a:off x="-208450" y="-169925"/>
                <a:ext cx="7598100" cy="4386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84" name="Google Shape;1184;p15"/>
              <p:cNvCxnSpPr/>
              <p:nvPr/>
            </p:nvCxnSpPr>
            <p:spPr>
              <a:xfrm flipH="1" rot="10800000">
                <a:off x="-126875" y="-166100"/>
                <a:ext cx="7999200" cy="4618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85" name="Google Shape;1185;p15"/>
              <p:cNvCxnSpPr/>
              <p:nvPr/>
            </p:nvCxnSpPr>
            <p:spPr>
              <a:xfrm flipH="1" rot="10800000">
                <a:off x="-175950" y="-237725"/>
                <a:ext cx="8661600" cy="5000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86" name="Google Shape;1186;p15"/>
              <p:cNvCxnSpPr/>
              <p:nvPr/>
            </p:nvCxnSpPr>
            <p:spPr>
              <a:xfrm flipH="1" rot="10800000">
                <a:off x="-230050" y="-244075"/>
                <a:ext cx="9215700" cy="5320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87" name="Google Shape;1187;p15"/>
              <p:cNvCxnSpPr/>
              <p:nvPr/>
            </p:nvCxnSpPr>
            <p:spPr>
              <a:xfrm flipH="1" rot="10800000">
                <a:off x="-150500" y="-149375"/>
                <a:ext cx="9462000" cy="5462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88" name="Google Shape;1188;p15"/>
              <p:cNvCxnSpPr/>
              <p:nvPr/>
            </p:nvCxnSpPr>
            <p:spPr>
              <a:xfrm flipH="1" rot="10800000">
                <a:off x="277300" y="105750"/>
                <a:ext cx="9081600" cy="524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89" name="Google Shape;1189;p15"/>
              <p:cNvCxnSpPr/>
              <p:nvPr/>
            </p:nvCxnSpPr>
            <p:spPr>
              <a:xfrm flipH="1" rot="10800000">
                <a:off x="846950" y="376800"/>
                <a:ext cx="8531400" cy="4925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90" name="Google Shape;1190;p15"/>
              <p:cNvCxnSpPr/>
              <p:nvPr/>
            </p:nvCxnSpPr>
            <p:spPr>
              <a:xfrm flipH="1" rot="10800000">
                <a:off x="1349000" y="635275"/>
                <a:ext cx="8071500" cy="4659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91" name="Google Shape;1191;p15"/>
              <p:cNvCxnSpPr/>
              <p:nvPr/>
            </p:nvCxnSpPr>
            <p:spPr>
              <a:xfrm flipH="1" rot="10800000">
                <a:off x="1864375" y="918950"/>
                <a:ext cx="7554300" cy="4361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92" name="Google Shape;1192;p15"/>
              <p:cNvCxnSpPr/>
              <p:nvPr/>
            </p:nvCxnSpPr>
            <p:spPr>
              <a:xfrm flipH="1" rot="10800000">
                <a:off x="2403950" y="1170550"/>
                <a:ext cx="7067700" cy="4080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93" name="Google Shape;1193;p15"/>
              <p:cNvCxnSpPr/>
              <p:nvPr/>
            </p:nvCxnSpPr>
            <p:spPr>
              <a:xfrm flipH="1" rot="10800000">
                <a:off x="2718375" y="1495625"/>
                <a:ext cx="6679800" cy="3856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94" name="Google Shape;1194;p15"/>
              <p:cNvCxnSpPr/>
              <p:nvPr/>
            </p:nvCxnSpPr>
            <p:spPr>
              <a:xfrm flipH="1" rot="10800000">
                <a:off x="3297700" y="1822900"/>
                <a:ext cx="6023100" cy="3477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95" name="Google Shape;1195;p15"/>
              <p:cNvCxnSpPr/>
              <p:nvPr/>
            </p:nvCxnSpPr>
            <p:spPr>
              <a:xfrm flipH="1" rot="10800000">
                <a:off x="3726050" y="2104125"/>
                <a:ext cx="5597100" cy="3231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96" name="Google Shape;1196;p15"/>
              <p:cNvCxnSpPr/>
              <p:nvPr/>
            </p:nvCxnSpPr>
            <p:spPr>
              <a:xfrm flipH="1" rot="10800000">
                <a:off x="4244875" y="2361600"/>
                <a:ext cx="5121600" cy="2956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97" name="Google Shape;1197;p15"/>
              <p:cNvCxnSpPr/>
              <p:nvPr/>
            </p:nvCxnSpPr>
            <p:spPr>
              <a:xfrm flipH="1" rot="10800000">
                <a:off x="4742850" y="2657525"/>
                <a:ext cx="4600200" cy="2655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98" name="Google Shape;1198;p15"/>
              <p:cNvCxnSpPr/>
              <p:nvPr/>
            </p:nvCxnSpPr>
            <p:spPr>
              <a:xfrm flipH="1" rot="10800000">
                <a:off x="5210850" y="2937150"/>
                <a:ext cx="4137300" cy="2388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99" name="Google Shape;1199;p15"/>
              <p:cNvCxnSpPr/>
              <p:nvPr/>
            </p:nvCxnSpPr>
            <p:spPr>
              <a:xfrm flipH="1" rot="10800000">
                <a:off x="5725550" y="3223700"/>
                <a:ext cx="3615300" cy="2087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00" name="Google Shape;1200;p15"/>
              <p:cNvCxnSpPr/>
              <p:nvPr/>
            </p:nvCxnSpPr>
            <p:spPr>
              <a:xfrm flipH="1" rot="10800000">
                <a:off x="6217950" y="3515950"/>
                <a:ext cx="3106500" cy="1793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01" name="Google Shape;1201;p15"/>
              <p:cNvCxnSpPr/>
              <p:nvPr/>
            </p:nvCxnSpPr>
            <p:spPr>
              <a:xfrm flipH="1" rot="10800000">
                <a:off x="6716500" y="3797450"/>
                <a:ext cx="2609700" cy="1506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02" name="Google Shape;1202;p15"/>
              <p:cNvCxnSpPr/>
              <p:nvPr/>
            </p:nvCxnSpPr>
            <p:spPr>
              <a:xfrm flipH="1" rot="10800000">
                <a:off x="7199175" y="4100700"/>
                <a:ext cx="2091000" cy="1207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03" name="Google Shape;1203;p15"/>
              <p:cNvCxnSpPr/>
              <p:nvPr/>
            </p:nvCxnSpPr>
            <p:spPr>
              <a:xfrm flipH="1" rot="10800000">
                <a:off x="7718000" y="4338975"/>
                <a:ext cx="1648800" cy="951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04" name="Google Shape;1204;p15"/>
              <p:cNvCxnSpPr/>
              <p:nvPr/>
            </p:nvCxnSpPr>
            <p:spPr>
              <a:xfrm flipH="1" rot="10800000">
                <a:off x="8129050" y="4607075"/>
                <a:ext cx="1263000" cy="729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05" name="Google Shape;1205;p15"/>
              <p:cNvCxnSpPr/>
              <p:nvPr/>
            </p:nvCxnSpPr>
            <p:spPr>
              <a:xfrm flipH="1" rot="10800000">
                <a:off x="8487200" y="4879525"/>
                <a:ext cx="921600" cy="532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1206" name="Google Shape;1206;p15"/>
            <p:cNvGrpSpPr/>
            <p:nvPr/>
          </p:nvGrpSpPr>
          <p:grpSpPr>
            <a:xfrm rot="10800000">
              <a:off x="-229861" y="-321271"/>
              <a:ext cx="9830575" cy="5715375"/>
              <a:chOff x="-358925" y="-303650"/>
              <a:chExt cx="9830575" cy="5715375"/>
            </a:xfrm>
          </p:grpSpPr>
          <p:cxnSp>
            <p:nvCxnSpPr>
              <p:cNvPr id="1207" name="Google Shape;1207;p15"/>
              <p:cNvCxnSpPr/>
              <p:nvPr/>
            </p:nvCxnSpPr>
            <p:spPr>
              <a:xfrm flipH="1" rot="10800000">
                <a:off x="-282200" y="-303650"/>
                <a:ext cx="1052400" cy="607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08" name="Google Shape;1208;p15"/>
              <p:cNvCxnSpPr/>
              <p:nvPr/>
            </p:nvCxnSpPr>
            <p:spPr>
              <a:xfrm flipH="1" rot="10800000">
                <a:off x="-281950" y="-236675"/>
                <a:ext cx="1425600" cy="822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09" name="Google Shape;1209;p15"/>
              <p:cNvCxnSpPr/>
              <p:nvPr/>
            </p:nvCxnSpPr>
            <p:spPr>
              <a:xfrm flipH="1" rot="10800000">
                <a:off x="-358925" y="-155350"/>
                <a:ext cx="1851000" cy="1068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10" name="Google Shape;1210;p15"/>
              <p:cNvCxnSpPr/>
              <p:nvPr/>
            </p:nvCxnSpPr>
            <p:spPr>
              <a:xfrm flipH="1" rot="10800000">
                <a:off x="-267650" y="-115750"/>
                <a:ext cx="2180400" cy="1258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11" name="Google Shape;1211;p15"/>
              <p:cNvCxnSpPr/>
              <p:nvPr/>
            </p:nvCxnSpPr>
            <p:spPr>
              <a:xfrm flipH="1" rot="10800000">
                <a:off x="-229800" y="-86050"/>
                <a:ext cx="2580300" cy="1489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12" name="Google Shape;1212;p15"/>
              <p:cNvCxnSpPr/>
              <p:nvPr/>
            </p:nvCxnSpPr>
            <p:spPr>
              <a:xfrm flipH="1" rot="10800000">
                <a:off x="-212775" y="-127750"/>
                <a:ext cx="3125100" cy="1804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13" name="Google Shape;1213;p15"/>
              <p:cNvCxnSpPr/>
              <p:nvPr/>
            </p:nvCxnSpPr>
            <p:spPr>
              <a:xfrm flipH="1" rot="10800000">
                <a:off x="-180475" y="-165575"/>
                <a:ext cx="3648000" cy="210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14" name="Google Shape;1214;p15"/>
              <p:cNvCxnSpPr/>
              <p:nvPr/>
            </p:nvCxnSpPr>
            <p:spPr>
              <a:xfrm flipH="1" rot="10800000">
                <a:off x="-227000" y="-146700"/>
                <a:ext cx="4150500" cy="2396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15" name="Google Shape;1215;p15"/>
              <p:cNvCxnSpPr/>
              <p:nvPr/>
            </p:nvCxnSpPr>
            <p:spPr>
              <a:xfrm flipH="1" rot="10800000">
                <a:off x="-285775" y="-133000"/>
                <a:ext cx="4675200" cy="2699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16" name="Google Shape;1216;p15"/>
              <p:cNvCxnSpPr/>
              <p:nvPr/>
            </p:nvCxnSpPr>
            <p:spPr>
              <a:xfrm flipH="1" rot="10800000">
                <a:off x="-254975" y="-209000"/>
                <a:ext cx="5265600" cy="3039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17" name="Google Shape;1217;p15"/>
              <p:cNvCxnSpPr/>
              <p:nvPr/>
            </p:nvCxnSpPr>
            <p:spPr>
              <a:xfrm flipH="1" rot="10800000">
                <a:off x="-230325" y="-171400"/>
                <a:ext cx="5665200" cy="3270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18" name="Google Shape;1218;p15"/>
              <p:cNvCxnSpPr/>
              <p:nvPr/>
            </p:nvCxnSpPr>
            <p:spPr>
              <a:xfrm flipH="1" rot="10800000">
                <a:off x="-203625" y="-162575"/>
                <a:ext cx="6111900" cy="3528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19" name="Google Shape;1219;p15"/>
              <p:cNvCxnSpPr/>
              <p:nvPr/>
            </p:nvCxnSpPr>
            <p:spPr>
              <a:xfrm flipH="1" rot="10800000">
                <a:off x="-212500" y="-179425"/>
                <a:ext cx="6639600" cy="3833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20" name="Google Shape;1220;p15"/>
              <p:cNvCxnSpPr/>
              <p:nvPr/>
            </p:nvCxnSpPr>
            <p:spPr>
              <a:xfrm flipH="1" rot="10800000">
                <a:off x="-237200" y="-171550"/>
                <a:ext cx="7140000" cy="4122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21" name="Google Shape;1221;p15"/>
              <p:cNvCxnSpPr/>
              <p:nvPr/>
            </p:nvCxnSpPr>
            <p:spPr>
              <a:xfrm flipH="1" rot="10800000">
                <a:off x="-208450" y="-169925"/>
                <a:ext cx="7598100" cy="4386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22" name="Google Shape;1222;p15"/>
              <p:cNvCxnSpPr/>
              <p:nvPr/>
            </p:nvCxnSpPr>
            <p:spPr>
              <a:xfrm flipH="1" rot="10800000">
                <a:off x="-126875" y="-166100"/>
                <a:ext cx="7999200" cy="4618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23" name="Google Shape;1223;p15"/>
              <p:cNvCxnSpPr/>
              <p:nvPr/>
            </p:nvCxnSpPr>
            <p:spPr>
              <a:xfrm flipH="1" rot="10800000">
                <a:off x="-175950" y="-237725"/>
                <a:ext cx="8661600" cy="5000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24" name="Google Shape;1224;p15"/>
              <p:cNvCxnSpPr/>
              <p:nvPr/>
            </p:nvCxnSpPr>
            <p:spPr>
              <a:xfrm flipH="1" rot="10800000">
                <a:off x="-230050" y="-244075"/>
                <a:ext cx="9215700" cy="5320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25" name="Google Shape;1225;p15"/>
              <p:cNvCxnSpPr/>
              <p:nvPr/>
            </p:nvCxnSpPr>
            <p:spPr>
              <a:xfrm flipH="1" rot="10800000">
                <a:off x="-150500" y="-149375"/>
                <a:ext cx="9462000" cy="5462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26" name="Google Shape;1226;p15"/>
              <p:cNvCxnSpPr/>
              <p:nvPr/>
            </p:nvCxnSpPr>
            <p:spPr>
              <a:xfrm flipH="1" rot="10800000">
                <a:off x="277300" y="105750"/>
                <a:ext cx="9081600" cy="524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27" name="Google Shape;1227;p15"/>
              <p:cNvCxnSpPr/>
              <p:nvPr/>
            </p:nvCxnSpPr>
            <p:spPr>
              <a:xfrm flipH="1" rot="10800000">
                <a:off x="846950" y="376800"/>
                <a:ext cx="8531400" cy="4925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28" name="Google Shape;1228;p15"/>
              <p:cNvCxnSpPr/>
              <p:nvPr/>
            </p:nvCxnSpPr>
            <p:spPr>
              <a:xfrm flipH="1" rot="10800000">
                <a:off x="1349000" y="635275"/>
                <a:ext cx="8071500" cy="4659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29" name="Google Shape;1229;p15"/>
              <p:cNvCxnSpPr/>
              <p:nvPr/>
            </p:nvCxnSpPr>
            <p:spPr>
              <a:xfrm flipH="1" rot="10800000">
                <a:off x="1864375" y="918950"/>
                <a:ext cx="7554300" cy="4361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30" name="Google Shape;1230;p15"/>
              <p:cNvCxnSpPr/>
              <p:nvPr/>
            </p:nvCxnSpPr>
            <p:spPr>
              <a:xfrm flipH="1" rot="10800000">
                <a:off x="2403950" y="1170550"/>
                <a:ext cx="7067700" cy="4080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31" name="Google Shape;1231;p15"/>
              <p:cNvCxnSpPr/>
              <p:nvPr/>
            </p:nvCxnSpPr>
            <p:spPr>
              <a:xfrm flipH="1" rot="10800000">
                <a:off x="2718375" y="1495625"/>
                <a:ext cx="6679800" cy="3856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32" name="Google Shape;1232;p15"/>
              <p:cNvCxnSpPr/>
              <p:nvPr/>
            </p:nvCxnSpPr>
            <p:spPr>
              <a:xfrm flipH="1" rot="10800000">
                <a:off x="3297700" y="1822900"/>
                <a:ext cx="6023100" cy="3477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33" name="Google Shape;1233;p15"/>
              <p:cNvCxnSpPr/>
              <p:nvPr/>
            </p:nvCxnSpPr>
            <p:spPr>
              <a:xfrm flipH="1" rot="10800000">
                <a:off x="3726050" y="2104125"/>
                <a:ext cx="5597100" cy="3231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34" name="Google Shape;1234;p15"/>
              <p:cNvCxnSpPr/>
              <p:nvPr/>
            </p:nvCxnSpPr>
            <p:spPr>
              <a:xfrm flipH="1" rot="10800000">
                <a:off x="4244875" y="2361600"/>
                <a:ext cx="5121600" cy="2956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35" name="Google Shape;1235;p15"/>
              <p:cNvCxnSpPr/>
              <p:nvPr/>
            </p:nvCxnSpPr>
            <p:spPr>
              <a:xfrm flipH="1" rot="10800000">
                <a:off x="4742850" y="2657525"/>
                <a:ext cx="4600200" cy="2655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36" name="Google Shape;1236;p15"/>
              <p:cNvCxnSpPr/>
              <p:nvPr/>
            </p:nvCxnSpPr>
            <p:spPr>
              <a:xfrm flipH="1" rot="10800000">
                <a:off x="5210850" y="2937150"/>
                <a:ext cx="4137300" cy="2388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37" name="Google Shape;1237;p15"/>
              <p:cNvCxnSpPr/>
              <p:nvPr/>
            </p:nvCxnSpPr>
            <p:spPr>
              <a:xfrm flipH="1" rot="10800000">
                <a:off x="5725550" y="3223700"/>
                <a:ext cx="3615300" cy="2087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38" name="Google Shape;1238;p15"/>
              <p:cNvCxnSpPr/>
              <p:nvPr/>
            </p:nvCxnSpPr>
            <p:spPr>
              <a:xfrm flipH="1" rot="10800000">
                <a:off x="6217950" y="3515950"/>
                <a:ext cx="3106500" cy="1793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39" name="Google Shape;1239;p15"/>
              <p:cNvCxnSpPr/>
              <p:nvPr/>
            </p:nvCxnSpPr>
            <p:spPr>
              <a:xfrm flipH="1" rot="10800000">
                <a:off x="6716500" y="3797450"/>
                <a:ext cx="2609700" cy="1506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40" name="Google Shape;1240;p15"/>
              <p:cNvCxnSpPr/>
              <p:nvPr/>
            </p:nvCxnSpPr>
            <p:spPr>
              <a:xfrm flipH="1" rot="10800000">
                <a:off x="7199175" y="4100700"/>
                <a:ext cx="2091000" cy="1207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41" name="Google Shape;1241;p15"/>
              <p:cNvCxnSpPr/>
              <p:nvPr/>
            </p:nvCxnSpPr>
            <p:spPr>
              <a:xfrm flipH="1" rot="10800000">
                <a:off x="7718000" y="4338975"/>
                <a:ext cx="1648800" cy="951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42" name="Google Shape;1242;p15"/>
              <p:cNvCxnSpPr/>
              <p:nvPr/>
            </p:nvCxnSpPr>
            <p:spPr>
              <a:xfrm flipH="1" rot="10800000">
                <a:off x="8129050" y="4607075"/>
                <a:ext cx="1263000" cy="729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43" name="Google Shape;1243;p15"/>
              <p:cNvCxnSpPr/>
              <p:nvPr/>
            </p:nvCxnSpPr>
            <p:spPr>
              <a:xfrm flipH="1" rot="10800000">
                <a:off x="8487200" y="4879525"/>
                <a:ext cx="921600" cy="532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sp>
        <p:nvSpPr>
          <p:cNvPr id="1244" name="Google Shape;1244;p15"/>
          <p:cNvSpPr txBox="1"/>
          <p:nvPr>
            <p:ph type="ctrTitle"/>
          </p:nvPr>
        </p:nvSpPr>
        <p:spPr>
          <a:xfrm>
            <a:off x="713225" y="1735900"/>
            <a:ext cx="3858900" cy="62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3000">
                <a:solidFill>
                  <a:srgbClr val="21212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245" name="Google Shape;1245;p15"/>
          <p:cNvSpPr txBox="1"/>
          <p:nvPr>
            <p:ph idx="1" type="subTitle"/>
          </p:nvPr>
        </p:nvSpPr>
        <p:spPr>
          <a:xfrm>
            <a:off x="713225" y="2364200"/>
            <a:ext cx="3858900" cy="104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9pPr>
          </a:lstStyle>
          <a:p/>
        </p:txBody>
      </p:sp>
      <p:grpSp>
        <p:nvGrpSpPr>
          <p:cNvPr id="1246" name="Google Shape;1246;p15"/>
          <p:cNvGrpSpPr/>
          <p:nvPr/>
        </p:nvGrpSpPr>
        <p:grpSpPr>
          <a:xfrm>
            <a:off x="4091299" y="804357"/>
            <a:ext cx="5111263" cy="4704119"/>
            <a:chOff x="3133537" y="-308699"/>
            <a:chExt cx="6010422" cy="5452155"/>
          </a:xfrm>
        </p:grpSpPr>
        <p:sp>
          <p:nvSpPr>
            <p:cNvPr id="1247" name="Google Shape;1247;p15"/>
            <p:cNvSpPr/>
            <p:nvPr/>
          </p:nvSpPr>
          <p:spPr>
            <a:xfrm>
              <a:off x="3201565" y="-185790"/>
              <a:ext cx="5942394" cy="5329246"/>
            </a:xfrm>
            <a:custGeom>
              <a:rect b="b" l="l" r="r" t="t"/>
              <a:pathLst>
                <a:path extrusionOk="0" h="81084" w="90413">
                  <a:moveTo>
                    <a:pt x="90412" y="1"/>
                  </a:moveTo>
                  <a:lnTo>
                    <a:pt x="3084" y="50747"/>
                  </a:lnTo>
                  <a:cubicBezTo>
                    <a:pt x="1293" y="51801"/>
                    <a:pt x="239" y="51702"/>
                    <a:pt x="0" y="53075"/>
                  </a:cubicBezTo>
                  <a:lnTo>
                    <a:pt x="0" y="55104"/>
                  </a:lnTo>
                  <a:cubicBezTo>
                    <a:pt x="20" y="56675"/>
                    <a:pt x="1055" y="58247"/>
                    <a:pt x="3123" y="59440"/>
                  </a:cubicBezTo>
                  <a:lnTo>
                    <a:pt x="40641" y="81083"/>
                  </a:lnTo>
                  <a:lnTo>
                    <a:pt x="88642" y="81083"/>
                  </a:lnTo>
                  <a:cubicBezTo>
                    <a:pt x="89617" y="81083"/>
                    <a:pt x="90412" y="80288"/>
                    <a:pt x="90412" y="79313"/>
                  </a:cubicBezTo>
                  <a:lnTo>
                    <a:pt x="904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8" name="Google Shape;1248;p15"/>
            <p:cNvSpPr/>
            <p:nvPr/>
          </p:nvSpPr>
          <p:spPr>
            <a:xfrm>
              <a:off x="3133537" y="-308699"/>
              <a:ext cx="6010420" cy="5452152"/>
            </a:xfrm>
            <a:custGeom>
              <a:rect b="b" l="l" r="r" t="t"/>
              <a:pathLst>
                <a:path extrusionOk="0" h="82954" w="91448">
                  <a:moveTo>
                    <a:pt x="91447" y="1"/>
                  </a:moveTo>
                  <a:lnTo>
                    <a:pt x="4119" y="50767"/>
                  </a:lnTo>
                  <a:cubicBezTo>
                    <a:pt x="1" y="53154"/>
                    <a:pt x="21" y="57033"/>
                    <a:pt x="4158" y="59440"/>
                  </a:cubicBezTo>
                  <a:lnTo>
                    <a:pt x="44899" y="82953"/>
                  </a:lnTo>
                  <a:lnTo>
                    <a:pt x="89677" y="82953"/>
                  </a:lnTo>
                  <a:cubicBezTo>
                    <a:pt x="90652" y="82953"/>
                    <a:pt x="91447" y="82158"/>
                    <a:pt x="91447" y="81183"/>
                  </a:cubicBezTo>
                  <a:lnTo>
                    <a:pt x="9144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49" name="Google Shape;1249;p15"/>
          <p:cNvSpPr/>
          <p:nvPr/>
        </p:nvSpPr>
        <p:spPr>
          <a:xfrm flipH="1">
            <a:off x="-262" y="4291845"/>
            <a:ext cx="1497839" cy="851712"/>
          </a:xfrm>
          <a:custGeom>
            <a:rect b="b" l="l" r="r" t="t"/>
            <a:pathLst>
              <a:path extrusionOk="0" h="66294" w="116586">
                <a:moveTo>
                  <a:pt x="116586" y="0"/>
                </a:moveTo>
                <a:lnTo>
                  <a:pt x="0" y="66294"/>
                </a:lnTo>
                <a:lnTo>
                  <a:pt x="116586" y="66294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BODY_1">
    <p:spTree>
      <p:nvGrpSpPr>
        <p:cNvPr id="1250" name="Shape 1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1" name="Google Shape;1251;p16"/>
          <p:cNvGrpSpPr/>
          <p:nvPr/>
        </p:nvGrpSpPr>
        <p:grpSpPr>
          <a:xfrm>
            <a:off x="-458461" y="-321271"/>
            <a:ext cx="10059175" cy="5791575"/>
            <a:chOff x="-458461" y="-321271"/>
            <a:chExt cx="10059175" cy="5791575"/>
          </a:xfrm>
        </p:grpSpPr>
        <p:grpSp>
          <p:nvGrpSpPr>
            <p:cNvPr id="1252" name="Google Shape;1252;p16"/>
            <p:cNvGrpSpPr/>
            <p:nvPr/>
          </p:nvGrpSpPr>
          <p:grpSpPr>
            <a:xfrm flipH="1">
              <a:off x="-458461" y="-245071"/>
              <a:ext cx="9830575" cy="5715375"/>
              <a:chOff x="-358925" y="-303650"/>
              <a:chExt cx="9830575" cy="5715375"/>
            </a:xfrm>
          </p:grpSpPr>
          <p:cxnSp>
            <p:nvCxnSpPr>
              <p:cNvPr id="1253" name="Google Shape;1253;p16"/>
              <p:cNvCxnSpPr/>
              <p:nvPr/>
            </p:nvCxnSpPr>
            <p:spPr>
              <a:xfrm flipH="1" rot="10800000">
                <a:off x="-282200" y="-303650"/>
                <a:ext cx="1052400" cy="607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54" name="Google Shape;1254;p16"/>
              <p:cNvCxnSpPr/>
              <p:nvPr/>
            </p:nvCxnSpPr>
            <p:spPr>
              <a:xfrm flipH="1" rot="10800000">
                <a:off x="-281950" y="-236675"/>
                <a:ext cx="1425600" cy="822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55" name="Google Shape;1255;p16"/>
              <p:cNvCxnSpPr/>
              <p:nvPr/>
            </p:nvCxnSpPr>
            <p:spPr>
              <a:xfrm flipH="1" rot="10800000">
                <a:off x="-358925" y="-155350"/>
                <a:ext cx="1851000" cy="1068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56" name="Google Shape;1256;p16"/>
              <p:cNvCxnSpPr/>
              <p:nvPr/>
            </p:nvCxnSpPr>
            <p:spPr>
              <a:xfrm flipH="1" rot="10800000">
                <a:off x="-267650" y="-115750"/>
                <a:ext cx="2180400" cy="1258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57" name="Google Shape;1257;p16"/>
              <p:cNvCxnSpPr/>
              <p:nvPr/>
            </p:nvCxnSpPr>
            <p:spPr>
              <a:xfrm flipH="1" rot="10800000">
                <a:off x="-229800" y="-86050"/>
                <a:ext cx="2580300" cy="1489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58" name="Google Shape;1258;p16"/>
              <p:cNvCxnSpPr/>
              <p:nvPr/>
            </p:nvCxnSpPr>
            <p:spPr>
              <a:xfrm flipH="1" rot="10800000">
                <a:off x="-212775" y="-127750"/>
                <a:ext cx="3125100" cy="1804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59" name="Google Shape;1259;p16"/>
              <p:cNvCxnSpPr/>
              <p:nvPr/>
            </p:nvCxnSpPr>
            <p:spPr>
              <a:xfrm flipH="1" rot="10800000">
                <a:off x="-180475" y="-165575"/>
                <a:ext cx="3648000" cy="210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60" name="Google Shape;1260;p16"/>
              <p:cNvCxnSpPr/>
              <p:nvPr/>
            </p:nvCxnSpPr>
            <p:spPr>
              <a:xfrm flipH="1" rot="10800000">
                <a:off x="-227000" y="-146700"/>
                <a:ext cx="4150500" cy="2396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61" name="Google Shape;1261;p16"/>
              <p:cNvCxnSpPr/>
              <p:nvPr/>
            </p:nvCxnSpPr>
            <p:spPr>
              <a:xfrm flipH="1" rot="10800000">
                <a:off x="-285775" y="-133000"/>
                <a:ext cx="4675200" cy="2699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62" name="Google Shape;1262;p16"/>
              <p:cNvCxnSpPr/>
              <p:nvPr/>
            </p:nvCxnSpPr>
            <p:spPr>
              <a:xfrm flipH="1" rot="10800000">
                <a:off x="-254975" y="-209000"/>
                <a:ext cx="5265600" cy="3039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63" name="Google Shape;1263;p16"/>
              <p:cNvCxnSpPr/>
              <p:nvPr/>
            </p:nvCxnSpPr>
            <p:spPr>
              <a:xfrm flipH="1" rot="10800000">
                <a:off x="-230325" y="-171400"/>
                <a:ext cx="5665200" cy="3270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64" name="Google Shape;1264;p16"/>
              <p:cNvCxnSpPr/>
              <p:nvPr/>
            </p:nvCxnSpPr>
            <p:spPr>
              <a:xfrm flipH="1" rot="10800000">
                <a:off x="-203625" y="-162575"/>
                <a:ext cx="6111900" cy="3528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65" name="Google Shape;1265;p16"/>
              <p:cNvCxnSpPr/>
              <p:nvPr/>
            </p:nvCxnSpPr>
            <p:spPr>
              <a:xfrm flipH="1" rot="10800000">
                <a:off x="-212500" y="-179425"/>
                <a:ext cx="6639600" cy="3833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66" name="Google Shape;1266;p16"/>
              <p:cNvCxnSpPr/>
              <p:nvPr/>
            </p:nvCxnSpPr>
            <p:spPr>
              <a:xfrm flipH="1" rot="10800000">
                <a:off x="-237200" y="-171550"/>
                <a:ext cx="7140000" cy="4122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67" name="Google Shape;1267;p16"/>
              <p:cNvCxnSpPr/>
              <p:nvPr/>
            </p:nvCxnSpPr>
            <p:spPr>
              <a:xfrm flipH="1" rot="10800000">
                <a:off x="-208450" y="-169925"/>
                <a:ext cx="7598100" cy="4386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68" name="Google Shape;1268;p16"/>
              <p:cNvCxnSpPr/>
              <p:nvPr/>
            </p:nvCxnSpPr>
            <p:spPr>
              <a:xfrm flipH="1" rot="10800000">
                <a:off x="-126875" y="-166100"/>
                <a:ext cx="7999200" cy="4618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69" name="Google Shape;1269;p16"/>
              <p:cNvCxnSpPr/>
              <p:nvPr/>
            </p:nvCxnSpPr>
            <p:spPr>
              <a:xfrm flipH="1" rot="10800000">
                <a:off x="-175950" y="-237725"/>
                <a:ext cx="8661600" cy="5000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70" name="Google Shape;1270;p16"/>
              <p:cNvCxnSpPr/>
              <p:nvPr/>
            </p:nvCxnSpPr>
            <p:spPr>
              <a:xfrm flipH="1" rot="10800000">
                <a:off x="-230050" y="-244075"/>
                <a:ext cx="9215700" cy="5320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71" name="Google Shape;1271;p16"/>
              <p:cNvCxnSpPr/>
              <p:nvPr/>
            </p:nvCxnSpPr>
            <p:spPr>
              <a:xfrm flipH="1" rot="10800000">
                <a:off x="-150500" y="-149375"/>
                <a:ext cx="9462000" cy="5462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72" name="Google Shape;1272;p16"/>
              <p:cNvCxnSpPr/>
              <p:nvPr/>
            </p:nvCxnSpPr>
            <p:spPr>
              <a:xfrm flipH="1" rot="10800000">
                <a:off x="277300" y="105750"/>
                <a:ext cx="9081600" cy="524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73" name="Google Shape;1273;p16"/>
              <p:cNvCxnSpPr/>
              <p:nvPr/>
            </p:nvCxnSpPr>
            <p:spPr>
              <a:xfrm flipH="1" rot="10800000">
                <a:off x="846950" y="376800"/>
                <a:ext cx="8531400" cy="4925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74" name="Google Shape;1274;p16"/>
              <p:cNvCxnSpPr/>
              <p:nvPr/>
            </p:nvCxnSpPr>
            <p:spPr>
              <a:xfrm flipH="1" rot="10800000">
                <a:off x="1349000" y="635275"/>
                <a:ext cx="8071500" cy="4659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75" name="Google Shape;1275;p16"/>
              <p:cNvCxnSpPr/>
              <p:nvPr/>
            </p:nvCxnSpPr>
            <p:spPr>
              <a:xfrm flipH="1" rot="10800000">
                <a:off x="1864375" y="918950"/>
                <a:ext cx="7554300" cy="4361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76" name="Google Shape;1276;p16"/>
              <p:cNvCxnSpPr/>
              <p:nvPr/>
            </p:nvCxnSpPr>
            <p:spPr>
              <a:xfrm flipH="1" rot="10800000">
                <a:off x="2403950" y="1170550"/>
                <a:ext cx="7067700" cy="4080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77" name="Google Shape;1277;p16"/>
              <p:cNvCxnSpPr/>
              <p:nvPr/>
            </p:nvCxnSpPr>
            <p:spPr>
              <a:xfrm flipH="1" rot="10800000">
                <a:off x="2718375" y="1495625"/>
                <a:ext cx="6679800" cy="3856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78" name="Google Shape;1278;p16"/>
              <p:cNvCxnSpPr/>
              <p:nvPr/>
            </p:nvCxnSpPr>
            <p:spPr>
              <a:xfrm flipH="1" rot="10800000">
                <a:off x="3297700" y="1822900"/>
                <a:ext cx="6023100" cy="3477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79" name="Google Shape;1279;p16"/>
              <p:cNvCxnSpPr/>
              <p:nvPr/>
            </p:nvCxnSpPr>
            <p:spPr>
              <a:xfrm flipH="1" rot="10800000">
                <a:off x="3726050" y="2104125"/>
                <a:ext cx="5597100" cy="3231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80" name="Google Shape;1280;p16"/>
              <p:cNvCxnSpPr/>
              <p:nvPr/>
            </p:nvCxnSpPr>
            <p:spPr>
              <a:xfrm flipH="1" rot="10800000">
                <a:off x="4244875" y="2361600"/>
                <a:ext cx="5121600" cy="2956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81" name="Google Shape;1281;p16"/>
              <p:cNvCxnSpPr/>
              <p:nvPr/>
            </p:nvCxnSpPr>
            <p:spPr>
              <a:xfrm flipH="1" rot="10800000">
                <a:off x="4742850" y="2657525"/>
                <a:ext cx="4600200" cy="2655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82" name="Google Shape;1282;p16"/>
              <p:cNvCxnSpPr/>
              <p:nvPr/>
            </p:nvCxnSpPr>
            <p:spPr>
              <a:xfrm flipH="1" rot="10800000">
                <a:off x="5210850" y="2937150"/>
                <a:ext cx="4137300" cy="2388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83" name="Google Shape;1283;p16"/>
              <p:cNvCxnSpPr/>
              <p:nvPr/>
            </p:nvCxnSpPr>
            <p:spPr>
              <a:xfrm flipH="1" rot="10800000">
                <a:off x="5725550" y="3223700"/>
                <a:ext cx="3615300" cy="2087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84" name="Google Shape;1284;p16"/>
              <p:cNvCxnSpPr/>
              <p:nvPr/>
            </p:nvCxnSpPr>
            <p:spPr>
              <a:xfrm flipH="1" rot="10800000">
                <a:off x="6217950" y="3515950"/>
                <a:ext cx="3106500" cy="1793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85" name="Google Shape;1285;p16"/>
              <p:cNvCxnSpPr/>
              <p:nvPr/>
            </p:nvCxnSpPr>
            <p:spPr>
              <a:xfrm flipH="1" rot="10800000">
                <a:off x="6716500" y="3797450"/>
                <a:ext cx="2609700" cy="1506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86" name="Google Shape;1286;p16"/>
              <p:cNvCxnSpPr/>
              <p:nvPr/>
            </p:nvCxnSpPr>
            <p:spPr>
              <a:xfrm flipH="1" rot="10800000">
                <a:off x="7199175" y="4100700"/>
                <a:ext cx="2091000" cy="1207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87" name="Google Shape;1287;p16"/>
              <p:cNvCxnSpPr/>
              <p:nvPr/>
            </p:nvCxnSpPr>
            <p:spPr>
              <a:xfrm flipH="1" rot="10800000">
                <a:off x="7718000" y="4338975"/>
                <a:ext cx="1648800" cy="951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88" name="Google Shape;1288;p16"/>
              <p:cNvCxnSpPr/>
              <p:nvPr/>
            </p:nvCxnSpPr>
            <p:spPr>
              <a:xfrm flipH="1" rot="10800000">
                <a:off x="8129050" y="4607075"/>
                <a:ext cx="1263000" cy="729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89" name="Google Shape;1289;p16"/>
              <p:cNvCxnSpPr/>
              <p:nvPr/>
            </p:nvCxnSpPr>
            <p:spPr>
              <a:xfrm flipH="1" rot="10800000">
                <a:off x="8487200" y="4879525"/>
                <a:ext cx="921600" cy="532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1290" name="Google Shape;1290;p16"/>
            <p:cNvGrpSpPr/>
            <p:nvPr/>
          </p:nvGrpSpPr>
          <p:grpSpPr>
            <a:xfrm rot="10800000">
              <a:off x="-229861" y="-321271"/>
              <a:ext cx="9830575" cy="5715375"/>
              <a:chOff x="-358925" y="-303650"/>
              <a:chExt cx="9830575" cy="5715375"/>
            </a:xfrm>
          </p:grpSpPr>
          <p:cxnSp>
            <p:nvCxnSpPr>
              <p:cNvPr id="1291" name="Google Shape;1291;p16"/>
              <p:cNvCxnSpPr/>
              <p:nvPr/>
            </p:nvCxnSpPr>
            <p:spPr>
              <a:xfrm flipH="1" rot="10800000">
                <a:off x="-282200" y="-303650"/>
                <a:ext cx="1052400" cy="607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92" name="Google Shape;1292;p16"/>
              <p:cNvCxnSpPr/>
              <p:nvPr/>
            </p:nvCxnSpPr>
            <p:spPr>
              <a:xfrm flipH="1" rot="10800000">
                <a:off x="-281950" y="-236675"/>
                <a:ext cx="1425600" cy="822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93" name="Google Shape;1293;p16"/>
              <p:cNvCxnSpPr/>
              <p:nvPr/>
            </p:nvCxnSpPr>
            <p:spPr>
              <a:xfrm flipH="1" rot="10800000">
                <a:off x="-358925" y="-155350"/>
                <a:ext cx="1851000" cy="1068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94" name="Google Shape;1294;p16"/>
              <p:cNvCxnSpPr/>
              <p:nvPr/>
            </p:nvCxnSpPr>
            <p:spPr>
              <a:xfrm flipH="1" rot="10800000">
                <a:off x="-267650" y="-115750"/>
                <a:ext cx="2180400" cy="1258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95" name="Google Shape;1295;p16"/>
              <p:cNvCxnSpPr/>
              <p:nvPr/>
            </p:nvCxnSpPr>
            <p:spPr>
              <a:xfrm flipH="1" rot="10800000">
                <a:off x="-229800" y="-86050"/>
                <a:ext cx="2580300" cy="1489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96" name="Google Shape;1296;p16"/>
              <p:cNvCxnSpPr/>
              <p:nvPr/>
            </p:nvCxnSpPr>
            <p:spPr>
              <a:xfrm flipH="1" rot="10800000">
                <a:off x="-212775" y="-127750"/>
                <a:ext cx="3125100" cy="1804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97" name="Google Shape;1297;p16"/>
              <p:cNvCxnSpPr/>
              <p:nvPr/>
            </p:nvCxnSpPr>
            <p:spPr>
              <a:xfrm flipH="1" rot="10800000">
                <a:off x="-180475" y="-165575"/>
                <a:ext cx="3648000" cy="210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98" name="Google Shape;1298;p16"/>
              <p:cNvCxnSpPr/>
              <p:nvPr/>
            </p:nvCxnSpPr>
            <p:spPr>
              <a:xfrm flipH="1" rot="10800000">
                <a:off x="-227000" y="-146700"/>
                <a:ext cx="4150500" cy="2396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99" name="Google Shape;1299;p16"/>
              <p:cNvCxnSpPr/>
              <p:nvPr/>
            </p:nvCxnSpPr>
            <p:spPr>
              <a:xfrm flipH="1" rot="10800000">
                <a:off x="-285775" y="-133000"/>
                <a:ext cx="4675200" cy="2699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00" name="Google Shape;1300;p16"/>
              <p:cNvCxnSpPr/>
              <p:nvPr/>
            </p:nvCxnSpPr>
            <p:spPr>
              <a:xfrm flipH="1" rot="10800000">
                <a:off x="-254975" y="-209000"/>
                <a:ext cx="5265600" cy="3039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01" name="Google Shape;1301;p16"/>
              <p:cNvCxnSpPr/>
              <p:nvPr/>
            </p:nvCxnSpPr>
            <p:spPr>
              <a:xfrm flipH="1" rot="10800000">
                <a:off x="-230325" y="-171400"/>
                <a:ext cx="5665200" cy="3270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02" name="Google Shape;1302;p16"/>
              <p:cNvCxnSpPr/>
              <p:nvPr/>
            </p:nvCxnSpPr>
            <p:spPr>
              <a:xfrm flipH="1" rot="10800000">
                <a:off x="-203625" y="-162575"/>
                <a:ext cx="6111900" cy="3528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03" name="Google Shape;1303;p16"/>
              <p:cNvCxnSpPr/>
              <p:nvPr/>
            </p:nvCxnSpPr>
            <p:spPr>
              <a:xfrm flipH="1" rot="10800000">
                <a:off x="-212500" y="-179425"/>
                <a:ext cx="6639600" cy="3833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04" name="Google Shape;1304;p16"/>
              <p:cNvCxnSpPr/>
              <p:nvPr/>
            </p:nvCxnSpPr>
            <p:spPr>
              <a:xfrm flipH="1" rot="10800000">
                <a:off x="-237200" y="-171550"/>
                <a:ext cx="7140000" cy="4122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05" name="Google Shape;1305;p16"/>
              <p:cNvCxnSpPr/>
              <p:nvPr/>
            </p:nvCxnSpPr>
            <p:spPr>
              <a:xfrm flipH="1" rot="10800000">
                <a:off x="-208450" y="-169925"/>
                <a:ext cx="7598100" cy="4386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06" name="Google Shape;1306;p16"/>
              <p:cNvCxnSpPr/>
              <p:nvPr/>
            </p:nvCxnSpPr>
            <p:spPr>
              <a:xfrm flipH="1" rot="10800000">
                <a:off x="-126875" y="-166100"/>
                <a:ext cx="7999200" cy="4618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07" name="Google Shape;1307;p16"/>
              <p:cNvCxnSpPr/>
              <p:nvPr/>
            </p:nvCxnSpPr>
            <p:spPr>
              <a:xfrm flipH="1" rot="10800000">
                <a:off x="-175950" y="-237725"/>
                <a:ext cx="8661600" cy="5000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08" name="Google Shape;1308;p16"/>
              <p:cNvCxnSpPr/>
              <p:nvPr/>
            </p:nvCxnSpPr>
            <p:spPr>
              <a:xfrm flipH="1" rot="10800000">
                <a:off x="-230050" y="-244075"/>
                <a:ext cx="9215700" cy="5320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09" name="Google Shape;1309;p16"/>
              <p:cNvCxnSpPr/>
              <p:nvPr/>
            </p:nvCxnSpPr>
            <p:spPr>
              <a:xfrm flipH="1" rot="10800000">
                <a:off x="-150500" y="-149375"/>
                <a:ext cx="9462000" cy="5462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10" name="Google Shape;1310;p16"/>
              <p:cNvCxnSpPr/>
              <p:nvPr/>
            </p:nvCxnSpPr>
            <p:spPr>
              <a:xfrm flipH="1" rot="10800000">
                <a:off x="277300" y="105750"/>
                <a:ext cx="9081600" cy="524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11" name="Google Shape;1311;p16"/>
              <p:cNvCxnSpPr/>
              <p:nvPr/>
            </p:nvCxnSpPr>
            <p:spPr>
              <a:xfrm flipH="1" rot="10800000">
                <a:off x="846950" y="376800"/>
                <a:ext cx="8531400" cy="4925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12" name="Google Shape;1312;p16"/>
              <p:cNvCxnSpPr/>
              <p:nvPr/>
            </p:nvCxnSpPr>
            <p:spPr>
              <a:xfrm flipH="1" rot="10800000">
                <a:off x="1349000" y="635275"/>
                <a:ext cx="8071500" cy="4659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13" name="Google Shape;1313;p16"/>
              <p:cNvCxnSpPr/>
              <p:nvPr/>
            </p:nvCxnSpPr>
            <p:spPr>
              <a:xfrm flipH="1" rot="10800000">
                <a:off x="1864375" y="918950"/>
                <a:ext cx="7554300" cy="4361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14" name="Google Shape;1314;p16"/>
              <p:cNvCxnSpPr/>
              <p:nvPr/>
            </p:nvCxnSpPr>
            <p:spPr>
              <a:xfrm flipH="1" rot="10800000">
                <a:off x="2403950" y="1170550"/>
                <a:ext cx="7067700" cy="4080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15" name="Google Shape;1315;p16"/>
              <p:cNvCxnSpPr/>
              <p:nvPr/>
            </p:nvCxnSpPr>
            <p:spPr>
              <a:xfrm flipH="1" rot="10800000">
                <a:off x="2718375" y="1495625"/>
                <a:ext cx="6679800" cy="3856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16" name="Google Shape;1316;p16"/>
              <p:cNvCxnSpPr/>
              <p:nvPr/>
            </p:nvCxnSpPr>
            <p:spPr>
              <a:xfrm flipH="1" rot="10800000">
                <a:off x="3297700" y="1822900"/>
                <a:ext cx="6023100" cy="3477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17" name="Google Shape;1317;p16"/>
              <p:cNvCxnSpPr/>
              <p:nvPr/>
            </p:nvCxnSpPr>
            <p:spPr>
              <a:xfrm flipH="1" rot="10800000">
                <a:off x="3726050" y="2104125"/>
                <a:ext cx="5597100" cy="3231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18" name="Google Shape;1318;p16"/>
              <p:cNvCxnSpPr/>
              <p:nvPr/>
            </p:nvCxnSpPr>
            <p:spPr>
              <a:xfrm flipH="1" rot="10800000">
                <a:off x="4244875" y="2361600"/>
                <a:ext cx="5121600" cy="2956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19" name="Google Shape;1319;p16"/>
              <p:cNvCxnSpPr/>
              <p:nvPr/>
            </p:nvCxnSpPr>
            <p:spPr>
              <a:xfrm flipH="1" rot="10800000">
                <a:off x="4742850" y="2657525"/>
                <a:ext cx="4600200" cy="2655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20" name="Google Shape;1320;p16"/>
              <p:cNvCxnSpPr/>
              <p:nvPr/>
            </p:nvCxnSpPr>
            <p:spPr>
              <a:xfrm flipH="1" rot="10800000">
                <a:off x="5210850" y="2937150"/>
                <a:ext cx="4137300" cy="2388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21" name="Google Shape;1321;p16"/>
              <p:cNvCxnSpPr/>
              <p:nvPr/>
            </p:nvCxnSpPr>
            <p:spPr>
              <a:xfrm flipH="1" rot="10800000">
                <a:off x="5725550" y="3223700"/>
                <a:ext cx="3615300" cy="2087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22" name="Google Shape;1322;p16"/>
              <p:cNvCxnSpPr/>
              <p:nvPr/>
            </p:nvCxnSpPr>
            <p:spPr>
              <a:xfrm flipH="1" rot="10800000">
                <a:off x="6217950" y="3515950"/>
                <a:ext cx="3106500" cy="1793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23" name="Google Shape;1323;p16"/>
              <p:cNvCxnSpPr/>
              <p:nvPr/>
            </p:nvCxnSpPr>
            <p:spPr>
              <a:xfrm flipH="1" rot="10800000">
                <a:off x="6716500" y="3797450"/>
                <a:ext cx="2609700" cy="1506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24" name="Google Shape;1324;p16"/>
              <p:cNvCxnSpPr/>
              <p:nvPr/>
            </p:nvCxnSpPr>
            <p:spPr>
              <a:xfrm flipH="1" rot="10800000">
                <a:off x="7199175" y="4100700"/>
                <a:ext cx="2091000" cy="1207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25" name="Google Shape;1325;p16"/>
              <p:cNvCxnSpPr/>
              <p:nvPr/>
            </p:nvCxnSpPr>
            <p:spPr>
              <a:xfrm flipH="1" rot="10800000">
                <a:off x="7718000" y="4338975"/>
                <a:ext cx="1648800" cy="951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26" name="Google Shape;1326;p16"/>
              <p:cNvCxnSpPr/>
              <p:nvPr/>
            </p:nvCxnSpPr>
            <p:spPr>
              <a:xfrm flipH="1" rot="10800000">
                <a:off x="8129050" y="4607075"/>
                <a:ext cx="1263000" cy="729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27" name="Google Shape;1327;p16"/>
              <p:cNvCxnSpPr/>
              <p:nvPr/>
            </p:nvCxnSpPr>
            <p:spPr>
              <a:xfrm flipH="1" rot="10800000">
                <a:off x="8487200" y="4879525"/>
                <a:ext cx="921600" cy="532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sp>
        <p:nvSpPr>
          <p:cNvPr id="1328" name="Google Shape;1328;p1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329" name="Google Shape;1329;p16"/>
          <p:cNvSpPr txBox="1"/>
          <p:nvPr>
            <p:ph idx="1" type="body"/>
          </p:nvPr>
        </p:nvSpPr>
        <p:spPr>
          <a:xfrm>
            <a:off x="717550" y="1466900"/>
            <a:ext cx="3800400" cy="31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grpSp>
        <p:nvGrpSpPr>
          <p:cNvPr id="1330" name="Google Shape;1330;p16"/>
          <p:cNvGrpSpPr/>
          <p:nvPr/>
        </p:nvGrpSpPr>
        <p:grpSpPr>
          <a:xfrm>
            <a:off x="8148972" y="-1637511"/>
            <a:ext cx="3863499" cy="3798516"/>
            <a:chOff x="3133537" y="-308699"/>
            <a:chExt cx="6010422" cy="5452155"/>
          </a:xfrm>
        </p:grpSpPr>
        <p:sp>
          <p:nvSpPr>
            <p:cNvPr id="1331" name="Google Shape;1331;p16"/>
            <p:cNvSpPr/>
            <p:nvPr/>
          </p:nvSpPr>
          <p:spPr>
            <a:xfrm>
              <a:off x="3201565" y="-185790"/>
              <a:ext cx="5942394" cy="5329246"/>
            </a:xfrm>
            <a:custGeom>
              <a:rect b="b" l="l" r="r" t="t"/>
              <a:pathLst>
                <a:path extrusionOk="0" h="81084" w="90413">
                  <a:moveTo>
                    <a:pt x="90412" y="1"/>
                  </a:moveTo>
                  <a:lnTo>
                    <a:pt x="3084" y="50747"/>
                  </a:lnTo>
                  <a:cubicBezTo>
                    <a:pt x="1293" y="51801"/>
                    <a:pt x="239" y="51702"/>
                    <a:pt x="0" y="53075"/>
                  </a:cubicBezTo>
                  <a:lnTo>
                    <a:pt x="0" y="55104"/>
                  </a:lnTo>
                  <a:cubicBezTo>
                    <a:pt x="20" y="56675"/>
                    <a:pt x="1055" y="58247"/>
                    <a:pt x="3123" y="59440"/>
                  </a:cubicBezTo>
                  <a:lnTo>
                    <a:pt x="40641" y="81083"/>
                  </a:lnTo>
                  <a:lnTo>
                    <a:pt x="88642" y="81083"/>
                  </a:lnTo>
                  <a:cubicBezTo>
                    <a:pt x="89617" y="81083"/>
                    <a:pt x="90412" y="80288"/>
                    <a:pt x="90412" y="79313"/>
                  </a:cubicBezTo>
                  <a:lnTo>
                    <a:pt x="904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2" name="Google Shape;1332;p16"/>
            <p:cNvSpPr/>
            <p:nvPr/>
          </p:nvSpPr>
          <p:spPr>
            <a:xfrm>
              <a:off x="3133537" y="-308699"/>
              <a:ext cx="6010420" cy="5452152"/>
            </a:xfrm>
            <a:custGeom>
              <a:rect b="b" l="l" r="r" t="t"/>
              <a:pathLst>
                <a:path extrusionOk="0" h="82954" w="91448">
                  <a:moveTo>
                    <a:pt x="91447" y="1"/>
                  </a:moveTo>
                  <a:lnTo>
                    <a:pt x="4119" y="50767"/>
                  </a:lnTo>
                  <a:cubicBezTo>
                    <a:pt x="1" y="53154"/>
                    <a:pt x="21" y="57033"/>
                    <a:pt x="4158" y="59440"/>
                  </a:cubicBezTo>
                  <a:lnTo>
                    <a:pt x="44899" y="82953"/>
                  </a:lnTo>
                  <a:lnTo>
                    <a:pt x="89677" y="82953"/>
                  </a:lnTo>
                  <a:cubicBezTo>
                    <a:pt x="90652" y="82953"/>
                    <a:pt x="91447" y="82158"/>
                    <a:pt x="91447" y="81183"/>
                  </a:cubicBezTo>
                  <a:lnTo>
                    <a:pt x="9144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33" name="Google Shape;1333;p16"/>
          <p:cNvGrpSpPr/>
          <p:nvPr/>
        </p:nvGrpSpPr>
        <p:grpSpPr>
          <a:xfrm>
            <a:off x="7726703" y="-626164"/>
            <a:ext cx="593164" cy="1161172"/>
            <a:chOff x="4921825" y="870250"/>
            <a:chExt cx="407925" cy="798550"/>
          </a:xfrm>
        </p:grpSpPr>
        <p:sp>
          <p:nvSpPr>
            <p:cNvPr id="1334" name="Google Shape;1334;p16"/>
            <p:cNvSpPr/>
            <p:nvPr/>
          </p:nvSpPr>
          <p:spPr>
            <a:xfrm>
              <a:off x="4921825" y="1092675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0"/>
                  </a:moveTo>
                  <a:cubicBezTo>
                    <a:pt x="569" y="0"/>
                    <a:pt x="509" y="18"/>
                    <a:pt x="452" y="54"/>
                  </a:cubicBezTo>
                  <a:cubicBezTo>
                    <a:pt x="201" y="179"/>
                    <a:pt x="0" y="530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2" y="1031"/>
                  </a:cubicBezTo>
                  <a:cubicBezTo>
                    <a:pt x="702" y="906"/>
                    <a:pt x="878" y="580"/>
                    <a:pt x="878" y="304"/>
                  </a:cubicBezTo>
                  <a:cubicBezTo>
                    <a:pt x="878" y="108"/>
                    <a:pt x="763" y="0"/>
                    <a:pt x="624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5" name="Google Shape;1335;p16"/>
            <p:cNvSpPr/>
            <p:nvPr/>
          </p:nvSpPr>
          <p:spPr>
            <a:xfrm>
              <a:off x="5018325" y="1037425"/>
              <a:ext cx="21950" cy="26725"/>
            </a:xfrm>
            <a:custGeom>
              <a:rect b="b" l="l" r="r" t="t"/>
              <a:pathLst>
                <a:path extrusionOk="0" h="1069" w="878">
                  <a:moveTo>
                    <a:pt x="627" y="0"/>
                  </a:moveTo>
                  <a:cubicBezTo>
                    <a:pt x="564" y="0"/>
                    <a:pt x="495" y="20"/>
                    <a:pt x="426" y="58"/>
                  </a:cubicBezTo>
                  <a:cubicBezTo>
                    <a:pt x="175" y="209"/>
                    <a:pt x="0" y="509"/>
                    <a:pt x="0" y="760"/>
                  </a:cubicBezTo>
                  <a:cubicBezTo>
                    <a:pt x="0" y="969"/>
                    <a:pt x="96" y="1069"/>
                    <a:pt x="231" y="1069"/>
                  </a:cubicBezTo>
                  <a:cubicBezTo>
                    <a:pt x="290" y="1069"/>
                    <a:pt x="357" y="1049"/>
                    <a:pt x="426" y="1011"/>
                  </a:cubicBezTo>
                  <a:cubicBezTo>
                    <a:pt x="677" y="885"/>
                    <a:pt x="877" y="585"/>
                    <a:pt x="877" y="309"/>
                  </a:cubicBezTo>
                  <a:cubicBezTo>
                    <a:pt x="877" y="100"/>
                    <a:pt x="769" y="0"/>
                    <a:pt x="627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6" name="Google Shape;1336;p16"/>
            <p:cNvSpPr/>
            <p:nvPr/>
          </p:nvSpPr>
          <p:spPr>
            <a:xfrm>
              <a:off x="5114800" y="981775"/>
              <a:ext cx="21325" cy="26900"/>
            </a:xfrm>
            <a:custGeom>
              <a:rect b="b" l="l" r="r" t="t"/>
              <a:pathLst>
                <a:path extrusionOk="0" h="1076" w="853">
                  <a:moveTo>
                    <a:pt x="611" y="0"/>
                  </a:moveTo>
                  <a:cubicBezTo>
                    <a:pt x="554" y="0"/>
                    <a:pt x="491" y="18"/>
                    <a:pt x="427" y="54"/>
                  </a:cubicBezTo>
                  <a:cubicBezTo>
                    <a:pt x="176" y="204"/>
                    <a:pt x="1" y="530"/>
                    <a:pt x="1" y="780"/>
                  </a:cubicBezTo>
                  <a:cubicBezTo>
                    <a:pt x="1" y="969"/>
                    <a:pt x="95" y="1076"/>
                    <a:pt x="227" y="1076"/>
                  </a:cubicBezTo>
                  <a:cubicBezTo>
                    <a:pt x="287" y="1076"/>
                    <a:pt x="356" y="1053"/>
                    <a:pt x="427" y="1006"/>
                  </a:cubicBezTo>
                  <a:cubicBezTo>
                    <a:pt x="677" y="906"/>
                    <a:pt x="853" y="580"/>
                    <a:pt x="853" y="304"/>
                  </a:cubicBezTo>
                  <a:cubicBezTo>
                    <a:pt x="853" y="108"/>
                    <a:pt x="751" y="0"/>
                    <a:pt x="611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7" name="Google Shape;1337;p16"/>
            <p:cNvSpPr/>
            <p:nvPr/>
          </p:nvSpPr>
          <p:spPr>
            <a:xfrm>
              <a:off x="5210050" y="92600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1"/>
                  </a:moveTo>
                  <a:cubicBezTo>
                    <a:pt x="568" y="1"/>
                    <a:pt x="509" y="18"/>
                    <a:pt x="451" y="54"/>
                  </a:cubicBezTo>
                  <a:cubicBezTo>
                    <a:pt x="226" y="204"/>
                    <a:pt x="0" y="505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1" y="1032"/>
                  </a:cubicBezTo>
                  <a:cubicBezTo>
                    <a:pt x="677" y="906"/>
                    <a:pt x="877" y="580"/>
                    <a:pt x="877" y="305"/>
                  </a:cubicBezTo>
                  <a:cubicBezTo>
                    <a:pt x="877" y="108"/>
                    <a:pt x="763" y="1"/>
                    <a:pt x="624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8" name="Google Shape;1338;p16"/>
            <p:cNvSpPr/>
            <p:nvPr/>
          </p:nvSpPr>
          <p:spPr>
            <a:xfrm>
              <a:off x="5306525" y="870250"/>
              <a:ext cx="21975" cy="27125"/>
            </a:xfrm>
            <a:custGeom>
              <a:rect b="b" l="l" r="r" t="t"/>
              <a:pathLst>
                <a:path extrusionOk="0" h="1085" w="879">
                  <a:moveTo>
                    <a:pt x="616" y="0"/>
                  </a:moveTo>
                  <a:cubicBezTo>
                    <a:pt x="556" y="0"/>
                    <a:pt x="492" y="18"/>
                    <a:pt x="427" y="53"/>
                  </a:cubicBezTo>
                  <a:cubicBezTo>
                    <a:pt x="226" y="229"/>
                    <a:pt x="1" y="505"/>
                    <a:pt x="1" y="780"/>
                  </a:cubicBezTo>
                  <a:cubicBezTo>
                    <a:pt x="1" y="977"/>
                    <a:pt x="103" y="1084"/>
                    <a:pt x="243" y="1084"/>
                  </a:cubicBezTo>
                  <a:cubicBezTo>
                    <a:pt x="300" y="1084"/>
                    <a:pt x="362" y="1067"/>
                    <a:pt x="427" y="1031"/>
                  </a:cubicBezTo>
                  <a:cubicBezTo>
                    <a:pt x="678" y="906"/>
                    <a:pt x="878" y="605"/>
                    <a:pt x="878" y="304"/>
                  </a:cubicBezTo>
                  <a:cubicBezTo>
                    <a:pt x="878" y="108"/>
                    <a:pt x="763" y="0"/>
                    <a:pt x="616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9" name="Google Shape;1339;p16"/>
            <p:cNvSpPr/>
            <p:nvPr/>
          </p:nvSpPr>
          <p:spPr>
            <a:xfrm>
              <a:off x="4921825" y="1203450"/>
              <a:ext cx="21950" cy="26750"/>
            </a:xfrm>
            <a:custGeom>
              <a:rect b="b" l="l" r="r" t="t"/>
              <a:pathLst>
                <a:path extrusionOk="0" h="1070" w="878">
                  <a:moveTo>
                    <a:pt x="636" y="1"/>
                  </a:moveTo>
                  <a:cubicBezTo>
                    <a:pt x="577" y="1"/>
                    <a:pt x="513" y="20"/>
                    <a:pt x="452" y="59"/>
                  </a:cubicBezTo>
                  <a:cubicBezTo>
                    <a:pt x="226" y="209"/>
                    <a:pt x="25" y="510"/>
                    <a:pt x="0" y="761"/>
                  </a:cubicBezTo>
                  <a:cubicBezTo>
                    <a:pt x="0" y="969"/>
                    <a:pt x="109" y="1069"/>
                    <a:pt x="251" y="1069"/>
                  </a:cubicBezTo>
                  <a:cubicBezTo>
                    <a:pt x="313" y="1069"/>
                    <a:pt x="382" y="1050"/>
                    <a:pt x="452" y="1011"/>
                  </a:cubicBezTo>
                  <a:cubicBezTo>
                    <a:pt x="702" y="886"/>
                    <a:pt x="878" y="585"/>
                    <a:pt x="878" y="310"/>
                  </a:cubicBezTo>
                  <a:cubicBezTo>
                    <a:pt x="878" y="101"/>
                    <a:pt x="769" y="1"/>
                    <a:pt x="636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0" name="Google Shape;1340;p16"/>
            <p:cNvSpPr/>
            <p:nvPr/>
          </p:nvSpPr>
          <p:spPr>
            <a:xfrm>
              <a:off x="4922450" y="131385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35" y="1"/>
                  </a:moveTo>
                  <a:cubicBezTo>
                    <a:pt x="579" y="1"/>
                    <a:pt x="516" y="18"/>
                    <a:pt x="452" y="54"/>
                  </a:cubicBezTo>
                  <a:cubicBezTo>
                    <a:pt x="201" y="204"/>
                    <a:pt x="0" y="530"/>
                    <a:pt x="0" y="781"/>
                  </a:cubicBezTo>
                  <a:cubicBezTo>
                    <a:pt x="0" y="977"/>
                    <a:pt x="102" y="1085"/>
                    <a:pt x="252" y="1085"/>
                  </a:cubicBezTo>
                  <a:cubicBezTo>
                    <a:pt x="312" y="1085"/>
                    <a:pt x="380" y="1067"/>
                    <a:pt x="452" y="1031"/>
                  </a:cubicBezTo>
                  <a:cubicBezTo>
                    <a:pt x="702" y="906"/>
                    <a:pt x="878" y="580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1" name="Google Shape;1341;p16"/>
            <p:cNvSpPr/>
            <p:nvPr/>
          </p:nvSpPr>
          <p:spPr>
            <a:xfrm>
              <a:off x="4922450" y="142475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35" y="1"/>
                  </a:moveTo>
                  <a:cubicBezTo>
                    <a:pt x="579" y="1"/>
                    <a:pt x="516" y="18"/>
                    <a:pt x="452" y="54"/>
                  </a:cubicBezTo>
                  <a:cubicBezTo>
                    <a:pt x="226" y="179"/>
                    <a:pt x="51" y="505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2" y="1032"/>
                  </a:cubicBezTo>
                  <a:cubicBezTo>
                    <a:pt x="702" y="906"/>
                    <a:pt x="878" y="605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16"/>
            <p:cNvSpPr/>
            <p:nvPr/>
          </p:nvSpPr>
          <p:spPr>
            <a:xfrm>
              <a:off x="4923700" y="1535550"/>
              <a:ext cx="21325" cy="26725"/>
            </a:xfrm>
            <a:custGeom>
              <a:rect b="b" l="l" r="r" t="t"/>
              <a:pathLst>
                <a:path extrusionOk="0" h="1069" w="853">
                  <a:moveTo>
                    <a:pt x="622" y="0"/>
                  </a:moveTo>
                  <a:cubicBezTo>
                    <a:pt x="563" y="0"/>
                    <a:pt x="496" y="20"/>
                    <a:pt x="427" y="58"/>
                  </a:cubicBezTo>
                  <a:cubicBezTo>
                    <a:pt x="176" y="183"/>
                    <a:pt x="1" y="484"/>
                    <a:pt x="1" y="760"/>
                  </a:cubicBezTo>
                  <a:cubicBezTo>
                    <a:pt x="1" y="968"/>
                    <a:pt x="97" y="1069"/>
                    <a:pt x="231" y="1069"/>
                  </a:cubicBezTo>
                  <a:cubicBezTo>
                    <a:pt x="291" y="1069"/>
                    <a:pt x="357" y="1049"/>
                    <a:pt x="427" y="1011"/>
                  </a:cubicBezTo>
                  <a:cubicBezTo>
                    <a:pt x="677" y="885"/>
                    <a:pt x="853" y="584"/>
                    <a:pt x="853" y="309"/>
                  </a:cubicBezTo>
                  <a:cubicBezTo>
                    <a:pt x="853" y="100"/>
                    <a:pt x="756" y="0"/>
                    <a:pt x="622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16"/>
            <p:cNvSpPr/>
            <p:nvPr/>
          </p:nvSpPr>
          <p:spPr>
            <a:xfrm>
              <a:off x="5018325" y="1147800"/>
              <a:ext cx="21950" cy="27150"/>
            </a:xfrm>
            <a:custGeom>
              <a:rect b="b" l="l" r="r" t="t"/>
              <a:pathLst>
                <a:path extrusionOk="0" h="1086" w="878">
                  <a:moveTo>
                    <a:pt x="615" y="1"/>
                  </a:moveTo>
                  <a:cubicBezTo>
                    <a:pt x="556" y="1"/>
                    <a:pt x="491" y="18"/>
                    <a:pt x="426" y="54"/>
                  </a:cubicBezTo>
                  <a:cubicBezTo>
                    <a:pt x="201" y="205"/>
                    <a:pt x="0" y="480"/>
                    <a:pt x="0" y="781"/>
                  </a:cubicBezTo>
                  <a:cubicBezTo>
                    <a:pt x="0" y="978"/>
                    <a:pt x="102" y="1085"/>
                    <a:pt x="242" y="1085"/>
                  </a:cubicBezTo>
                  <a:cubicBezTo>
                    <a:pt x="299" y="1085"/>
                    <a:pt x="361" y="1068"/>
                    <a:pt x="426" y="1032"/>
                  </a:cubicBezTo>
                  <a:cubicBezTo>
                    <a:pt x="677" y="906"/>
                    <a:pt x="877" y="581"/>
                    <a:pt x="877" y="305"/>
                  </a:cubicBezTo>
                  <a:cubicBezTo>
                    <a:pt x="877" y="108"/>
                    <a:pt x="763" y="1"/>
                    <a:pt x="615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16"/>
            <p:cNvSpPr/>
            <p:nvPr/>
          </p:nvSpPr>
          <p:spPr>
            <a:xfrm>
              <a:off x="5114800" y="1092050"/>
              <a:ext cx="21325" cy="27125"/>
            </a:xfrm>
            <a:custGeom>
              <a:rect b="b" l="l" r="r" t="t"/>
              <a:pathLst>
                <a:path extrusionOk="0" h="1085" w="853">
                  <a:moveTo>
                    <a:pt x="611" y="0"/>
                  </a:moveTo>
                  <a:cubicBezTo>
                    <a:pt x="554" y="0"/>
                    <a:pt x="491" y="18"/>
                    <a:pt x="427" y="54"/>
                  </a:cubicBezTo>
                  <a:cubicBezTo>
                    <a:pt x="201" y="204"/>
                    <a:pt x="1" y="530"/>
                    <a:pt x="1" y="781"/>
                  </a:cubicBezTo>
                  <a:cubicBezTo>
                    <a:pt x="1" y="977"/>
                    <a:pt x="103" y="1085"/>
                    <a:pt x="243" y="1085"/>
                  </a:cubicBezTo>
                  <a:cubicBezTo>
                    <a:pt x="299" y="1085"/>
                    <a:pt x="362" y="1067"/>
                    <a:pt x="427" y="1031"/>
                  </a:cubicBezTo>
                  <a:cubicBezTo>
                    <a:pt x="677" y="906"/>
                    <a:pt x="853" y="580"/>
                    <a:pt x="853" y="304"/>
                  </a:cubicBezTo>
                  <a:cubicBezTo>
                    <a:pt x="853" y="108"/>
                    <a:pt x="751" y="0"/>
                    <a:pt x="611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16"/>
            <p:cNvSpPr/>
            <p:nvPr/>
          </p:nvSpPr>
          <p:spPr>
            <a:xfrm>
              <a:off x="5210675" y="1036275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35" y="1"/>
                  </a:moveTo>
                  <a:cubicBezTo>
                    <a:pt x="579" y="1"/>
                    <a:pt x="516" y="18"/>
                    <a:pt x="451" y="54"/>
                  </a:cubicBezTo>
                  <a:cubicBezTo>
                    <a:pt x="201" y="230"/>
                    <a:pt x="0" y="530"/>
                    <a:pt x="0" y="781"/>
                  </a:cubicBezTo>
                  <a:cubicBezTo>
                    <a:pt x="0" y="978"/>
                    <a:pt x="115" y="1085"/>
                    <a:pt x="263" y="1085"/>
                  </a:cubicBezTo>
                  <a:cubicBezTo>
                    <a:pt x="322" y="1085"/>
                    <a:pt x="387" y="1068"/>
                    <a:pt x="451" y="1032"/>
                  </a:cubicBezTo>
                  <a:cubicBezTo>
                    <a:pt x="702" y="906"/>
                    <a:pt x="878" y="580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16"/>
            <p:cNvSpPr/>
            <p:nvPr/>
          </p:nvSpPr>
          <p:spPr>
            <a:xfrm>
              <a:off x="5307150" y="981775"/>
              <a:ext cx="21975" cy="26900"/>
            </a:xfrm>
            <a:custGeom>
              <a:rect b="b" l="l" r="r" t="t"/>
              <a:pathLst>
                <a:path extrusionOk="0" h="1076" w="879">
                  <a:moveTo>
                    <a:pt x="625" y="0"/>
                  </a:moveTo>
                  <a:cubicBezTo>
                    <a:pt x="569" y="0"/>
                    <a:pt x="510" y="18"/>
                    <a:pt x="452" y="54"/>
                  </a:cubicBezTo>
                  <a:cubicBezTo>
                    <a:pt x="201" y="179"/>
                    <a:pt x="1" y="480"/>
                    <a:pt x="1" y="780"/>
                  </a:cubicBezTo>
                  <a:cubicBezTo>
                    <a:pt x="1" y="969"/>
                    <a:pt x="107" y="1076"/>
                    <a:pt x="246" y="1076"/>
                  </a:cubicBezTo>
                  <a:cubicBezTo>
                    <a:pt x="310" y="1076"/>
                    <a:pt x="381" y="1053"/>
                    <a:pt x="452" y="1006"/>
                  </a:cubicBezTo>
                  <a:cubicBezTo>
                    <a:pt x="678" y="906"/>
                    <a:pt x="878" y="580"/>
                    <a:pt x="878" y="304"/>
                  </a:cubicBezTo>
                  <a:cubicBezTo>
                    <a:pt x="878" y="108"/>
                    <a:pt x="763" y="0"/>
                    <a:pt x="625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16"/>
            <p:cNvSpPr/>
            <p:nvPr/>
          </p:nvSpPr>
          <p:spPr>
            <a:xfrm>
              <a:off x="5018950" y="125810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0"/>
                  </a:moveTo>
                  <a:cubicBezTo>
                    <a:pt x="568" y="0"/>
                    <a:pt x="509" y="17"/>
                    <a:pt x="451" y="53"/>
                  </a:cubicBezTo>
                  <a:cubicBezTo>
                    <a:pt x="176" y="204"/>
                    <a:pt x="0" y="504"/>
                    <a:pt x="0" y="780"/>
                  </a:cubicBezTo>
                  <a:cubicBezTo>
                    <a:pt x="0" y="977"/>
                    <a:pt x="115" y="1084"/>
                    <a:pt x="262" y="1084"/>
                  </a:cubicBezTo>
                  <a:cubicBezTo>
                    <a:pt x="322" y="1084"/>
                    <a:pt x="387" y="1067"/>
                    <a:pt x="451" y="1031"/>
                  </a:cubicBezTo>
                  <a:cubicBezTo>
                    <a:pt x="702" y="905"/>
                    <a:pt x="877" y="580"/>
                    <a:pt x="877" y="304"/>
                  </a:cubicBezTo>
                  <a:cubicBezTo>
                    <a:pt x="877" y="107"/>
                    <a:pt x="763" y="0"/>
                    <a:pt x="624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16"/>
            <p:cNvSpPr/>
            <p:nvPr/>
          </p:nvSpPr>
          <p:spPr>
            <a:xfrm>
              <a:off x="5018950" y="1369225"/>
              <a:ext cx="21950" cy="27000"/>
            </a:xfrm>
            <a:custGeom>
              <a:rect b="b" l="l" r="r" t="t"/>
              <a:pathLst>
                <a:path extrusionOk="0" h="1080" w="878">
                  <a:moveTo>
                    <a:pt x="637" y="0"/>
                  </a:moveTo>
                  <a:cubicBezTo>
                    <a:pt x="578" y="0"/>
                    <a:pt x="513" y="23"/>
                    <a:pt x="451" y="70"/>
                  </a:cubicBezTo>
                  <a:cubicBezTo>
                    <a:pt x="176" y="195"/>
                    <a:pt x="0" y="496"/>
                    <a:pt x="0" y="771"/>
                  </a:cubicBezTo>
                  <a:cubicBezTo>
                    <a:pt x="0" y="980"/>
                    <a:pt x="109" y="1080"/>
                    <a:pt x="250" y="1080"/>
                  </a:cubicBezTo>
                  <a:cubicBezTo>
                    <a:pt x="313" y="1080"/>
                    <a:pt x="382" y="1060"/>
                    <a:pt x="451" y="1022"/>
                  </a:cubicBezTo>
                  <a:cubicBezTo>
                    <a:pt x="702" y="897"/>
                    <a:pt x="877" y="596"/>
                    <a:pt x="877" y="320"/>
                  </a:cubicBezTo>
                  <a:cubicBezTo>
                    <a:pt x="877" y="113"/>
                    <a:pt x="770" y="0"/>
                    <a:pt x="637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16"/>
            <p:cNvSpPr/>
            <p:nvPr/>
          </p:nvSpPr>
          <p:spPr>
            <a:xfrm>
              <a:off x="5018950" y="147990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0"/>
                  </a:moveTo>
                  <a:cubicBezTo>
                    <a:pt x="568" y="0"/>
                    <a:pt x="509" y="18"/>
                    <a:pt x="451" y="54"/>
                  </a:cubicBezTo>
                  <a:cubicBezTo>
                    <a:pt x="226" y="179"/>
                    <a:pt x="25" y="505"/>
                    <a:pt x="0" y="780"/>
                  </a:cubicBezTo>
                  <a:cubicBezTo>
                    <a:pt x="0" y="977"/>
                    <a:pt x="102" y="1084"/>
                    <a:pt x="251" y="1084"/>
                  </a:cubicBezTo>
                  <a:cubicBezTo>
                    <a:pt x="312" y="1084"/>
                    <a:pt x="379" y="1067"/>
                    <a:pt x="451" y="1031"/>
                  </a:cubicBezTo>
                  <a:cubicBezTo>
                    <a:pt x="702" y="906"/>
                    <a:pt x="877" y="580"/>
                    <a:pt x="877" y="304"/>
                  </a:cubicBezTo>
                  <a:cubicBezTo>
                    <a:pt x="877" y="108"/>
                    <a:pt x="763" y="0"/>
                    <a:pt x="624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16"/>
            <p:cNvSpPr/>
            <p:nvPr/>
          </p:nvSpPr>
          <p:spPr>
            <a:xfrm>
              <a:off x="5114800" y="1203450"/>
              <a:ext cx="21325" cy="26750"/>
            </a:xfrm>
            <a:custGeom>
              <a:rect b="b" l="l" r="r" t="t"/>
              <a:pathLst>
                <a:path extrusionOk="0" h="1070" w="853">
                  <a:moveTo>
                    <a:pt x="622" y="1"/>
                  </a:moveTo>
                  <a:cubicBezTo>
                    <a:pt x="563" y="1"/>
                    <a:pt x="496" y="20"/>
                    <a:pt x="427" y="59"/>
                  </a:cubicBezTo>
                  <a:cubicBezTo>
                    <a:pt x="201" y="184"/>
                    <a:pt x="26" y="485"/>
                    <a:pt x="1" y="761"/>
                  </a:cubicBezTo>
                  <a:cubicBezTo>
                    <a:pt x="1" y="969"/>
                    <a:pt x="85" y="1069"/>
                    <a:pt x="220" y="1069"/>
                  </a:cubicBezTo>
                  <a:cubicBezTo>
                    <a:pt x="280" y="1069"/>
                    <a:pt x="350" y="1050"/>
                    <a:pt x="427" y="1011"/>
                  </a:cubicBezTo>
                  <a:cubicBezTo>
                    <a:pt x="677" y="886"/>
                    <a:pt x="853" y="585"/>
                    <a:pt x="853" y="310"/>
                  </a:cubicBezTo>
                  <a:cubicBezTo>
                    <a:pt x="853" y="101"/>
                    <a:pt x="756" y="1"/>
                    <a:pt x="622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16"/>
            <p:cNvSpPr/>
            <p:nvPr/>
          </p:nvSpPr>
          <p:spPr>
            <a:xfrm>
              <a:off x="5210675" y="1147800"/>
              <a:ext cx="21950" cy="27150"/>
            </a:xfrm>
            <a:custGeom>
              <a:rect b="b" l="l" r="r" t="t"/>
              <a:pathLst>
                <a:path extrusionOk="0" h="1086" w="878">
                  <a:moveTo>
                    <a:pt x="635" y="1"/>
                  </a:moveTo>
                  <a:cubicBezTo>
                    <a:pt x="579" y="1"/>
                    <a:pt x="516" y="18"/>
                    <a:pt x="451" y="54"/>
                  </a:cubicBezTo>
                  <a:cubicBezTo>
                    <a:pt x="226" y="180"/>
                    <a:pt x="0" y="480"/>
                    <a:pt x="0" y="781"/>
                  </a:cubicBezTo>
                  <a:cubicBezTo>
                    <a:pt x="0" y="978"/>
                    <a:pt x="115" y="1085"/>
                    <a:pt x="263" y="1085"/>
                  </a:cubicBezTo>
                  <a:cubicBezTo>
                    <a:pt x="322" y="1085"/>
                    <a:pt x="387" y="1068"/>
                    <a:pt x="451" y="1032"/>
                  </a:cubicBezTo>
                  <a:cubicBezTo>
                    <a:pt x="702" y="906"/>
                    <a:pt x="878" y="581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16"/>
            <p:cNvSpPr/>
            <p:nvPr/>
          </p:nvSpPr>
          <p:spPr>
            <a:xfrm>
              <a:off x="5307150" y="1092050"/>
              <a:ext cx="21975" cy="27125"/>
            </a:xfrm>
            <a:custGeom>
              <a:rect b="b" l="l" r="r" t="t"/>
              <a:pathLst>
                <a:path extrusionOk="0" h="1085" w="879">
                  <a:moveTo>
                    <a:pt x="625" y="0"/>
                  </a:moveTo>
                  <a:cubicBezTo>
                    <a:pt x="569" y="0"/>
                    <a:pt x="510" y="18"/>
                    <a:pt x="452" y="54"/>
                  </a:cubicBezTo>
                  <a:cubicBezTo>
                    <a:pt x="227" y="179"/>
                    <a:pt x="26" y="530"/>
                    <a:pt x="1" y="781"/>
                  </a:cubicBezTo>
                  <a:cubicBezTo>
                    <a:pt x="1" y="977"/>
                    <a:pt x="116" y="1085"/>
                    <a:pt x="263" y="1085"/>
                  </a:cubicBezTo>
                  <a:cubicBezTo>
                    <a:pt x="323" y="1085"/>
                    <a:pt x="387" y="1067"/>
                    <a:pt x="452" y="1031"/>
                  </a:cubicBezTo>
                  <a:cubicBezTo>
                    <a:pt x="678" y="906"/>
                    <a:pt x="878" y="580"/>
                    <a:pt x="878" y="304"/>
                  </a:cubicBezTo>
                  <a:cubicBezTo>
                    <a:pt x="878" y="108"/>
                    <a:pt x="763" y="0"/>
                    <a:pt x="625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16"/>
            <p:cNvSpPr/>
            <p:nvPr/>
          </p:nvSpPr>
          <p:spPr>
            <a:xfrm>
              <a:off x="5115425" y="131385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16" y="1"/>
                  </a:moveTo>
                  <a:cubicBezTo>
                    <a:pt x="556" y="1"/>
                    <a:pt x="492" y="18"/>
                    <a:pt x="427" y="54"/>
                  </a:cubicBezTo>
                  <a:cubicBezTo>
                    <a:pt x="176" y="179"/>
                    <a:pt x="1" y="480"/>
                    <a:pt x="1" y="781"/>
                  </a:cubicBezTo>
                  <a:cubicBezTo>
                    <a:pt x="1" y="977"/>
                    <a:pt x="90" y="1085"/>
                    <a:pt x="232" y="1085"/>
                  </a:cubicBezTo>
                  <a:cubicBezTo>
                    <a:pt x="289" y="1085"/>
                    <a:pt x="355" y="1067"/>
                    <a:pt x="427" y="1031"/>
                  </a:cubicBezTo>
                  <a:cubicBezTo>
                    <a:pt x="677" y="906"/>
                    <a:pt x="878" y="580"/>
                    <a:pt x="878" y="305"/>
                  </a:cubicBezTo>
                  <a:cubicBezTo>
                    <a:pt x="878" y="108"/>
                    <a:pt x="763" y="1"/>
                    <a:pt x="616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16"/>
            <p:cNvSpPr/>
            <p:nvPr/>
          </p:nvSpPr>
          <p:spPr>
            <a:xfrm>
              <a:off x="5115425" y="1424125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16" y="1"/>
                  </a:moveTo>
                  <a:cubicBezTo>
                    <a:pt x="556" y="1"/>
                    <a:pt x="492" y="18"/>
                    <a:pt x="427" y="54"/>
                  </a:cubicBezTo>
                  <a:cubicBezTo>
                    <a:pt x="226" y="179"/>
                    <a:pt x="26" y="530"/>
                    <a:pt x="1" y="781"/>
                  </a:cubicBezTo>
                  <a:cubicBezTo>
                    <a:pt x="1" y="977"/>
                    <a:pt x="90" y="1085"/>
                    <a:pt x="232" y="1085"/>
                  </a:cubicBezTo>
                  <a:cubicBezTo>
                    <a:pt x="289" y="1085"/>
                    <a:pt x="355" y="1067"/>
                    <a:pt x="427" y="1031"/>
                  </a:cubicBezTo>
                  <a:cubicBezTo>
                    <a:pt x="677" y="906"/>
                    <a:pt x="878" y="580"/>
                    <a:pt x="878" y="305"/>
                  </a:cubicBezTo>
                  <a:cubicBezTo>
                    <a:pt x="878" y="108"/>
                    <a:pt x="763" y="1"/>
                    <a:pt x="616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16"/>
            <p:cNvSpPr/>
            <p:nvPr/>
          </p:nvSpPr>
          <p:spPr>
            <a:xfrm>
              <a:off x="5211300" y="1258100"/>
              <a:ext cx="22575" cy="27125"/>
            </a:xfrm>
            <a:custGeom>
              <a:rect b="b" l="l" r="r" t="t"/>
              <a:pathLst>
                <a:path extrusionOk="0" h="1085" w="903">
                  <a:moveTo>
                    <a:pt x="640" y="0"/>
                  </a:moveTo>
                  <a:cubicBezTo>
                    <a:pt x="581" y="0"/>
                    <a:pt x="516" y="17"/>
                    <a:pt x="452" y="53"/>
                  </a:cubicBezTo>
                  <a:cubicBezTo>
                    <a:pt x="201" y="179"/>
                    <a:pt x="0" y="530"/>
                    <a:pt x="25" y="780"/>
                  </a:cubicBezTo>
                  <a:cubicBezTo>
                    <a:pt x="25" y="977"/>
                    <a:pt x="115" y="1084"/>
                    <a:pt x="257" y="1084"/>
                  </a:cubicBezTo>
                  <a:cubicBezTo>
                    <a:pt x="314" y="1084"/>
                    <a:pt x="380" y="1067"/>
                    <a:pt x="452" y="1031"/>
                  </a:cubicBezTo>
                  <a:cubicBezTo>
                    <a:pt x="702" y="905"/>
                    <a:pt x="903" y="580"/>
                    <a:pt x="903" y="304"/>
                  </a:cubicBezTo>
                  <a:cubicBezTo>
                    <a:pt x="903" y="107"/>
                    <a:pt x="788" y="0"/>
                    <a:pt x="640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16"/>
            <p:cNvSpPr/>
            <p:nvPr/>
          </p:nvSpPr>
          <p:spPr>
            <a:xfrm>
              <a:off x="5307150" y="1202325"/>
              <a:ext cx="21975" cy="27125"/>
            </a:xfrm>
            <a:custGeom>
              <a:rect b="b" l="l" r="r" t="t"/>
              <a:pathLst>
                <a:path extrusionOk="0" h="1085" w="879">
                  <a:moveTo>
                    <a:pt x="625" y="0"/>
                  </a:moveTo>
                  <a:cubicBezTo>
                    <a:pt x="569" y="0"/>
                    <a:pt x="510" y="18"/>
                    <a:pt x="452" y="54"/>
                  </a:cubicBezTo>
                  <a:cubicBezTo>
                    <a:pt x="227" y="179"/>
                    <a:pt x="26" y="530"/>
                    <a:pt x="1" y="781"/>
                  </a:cubicBezTo>
                  <a:cubicBezTo>
                    <a:pt x="1" y="977"/>
                    <a:pt x="116" y="1085"/>
                    <a:pt x="263" y="1085"/>
                  </a:cubicBezTo>
                  <a:cubicBezTo>
                    <a:pt x="323" y="1085"/>
                    <a:pt x="387" y="1067"/>
                    <a:pt x="452" y="1031"/>
                  </a:cubicBezTo>
                  <a:cubicBezTo>
                    <a:pt x="678" y="906"/>
                    <a:pt x="878" y="605"/>
                    <a:pt x="878" y="304"/>
                  </a:cubicBezTo>
                  <a:cubicBezTo>
                    <a:pt x="878" y="108"/>
                    <a:pt x="763" y="0"/>
                    <a:pt x="625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16"/>
            <p:cNvSpPr/>
            <p:nvPr/>
          </p:nvSpPr>
          <p:spPr>
            <a:xfrm>
              <a:off x="5307800" y="1313100"/>
              <a:ext cx="21950" cy="26750"/>
            </a:xfrm>
            <a:custGeom>
              <a:rect b="b" l="l" r="r" t="t"/>
              <a:pathLst>
                <a:path extrusionOk="0" h="1070" w="878">
                  <a:moveTo>
                    <a:pt x="647" y="1"/>
                  </a:moveTo>
                  <a:cubicBezTo>
                    <a:pt x="587" y="1"/>
                    <a:pt x="520" y="20"/>
                    <a:pt x="451" y="59"/>
                  </a:cubicBezTo>
                  <a:cubicBezTo>
                    <a:pt x="201" y="184"/>
                    <a:pt x="0" y="510"/>
                    <a:pt x="0" y="761"/>
                  </a:cubicBezTo>
                  <a:cubicBezTo>
                    <a:pt x="0" y="969"/>
                    <a:pt x="108" y="1069"/>
                    <a:pt x="250" y="1069"/>
                  </a:cubicBezTo>
                  <a:cubicBezTo>
                    <a:pt x="313" y="1069"/>
                    <a:pt x="382" y="1050"/>
                    <a:pt x="451" y="1011"/>
                  </a:cubicBezTo>
                  <a:cubicBezTo>
                    <a:pt x="702" y="886"/>
                    <a:pt x="877" y="585"/>
                    <a:pt x="877" y="310"/>
                  </a:cubicBezTo>
                  <a:cubicBezTo>
                    <a:pt x="877" y="101"/>
                    <a:pt x="781" y="1"/>
                    <a:pt x="647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16"/>
            <p:cNvSpPr/>
            <p:nvPr/>
          </p:nvSpPr>
          <p:spPr>
            <a:xfrm>
              <a:off x="5211300" y="1368375"/>
              <a:ext cx="22575" cy="27125"/>
            </a:xfrm>
            <a:custGeom>
              <a:rect b="b" l="l" r="r" t="t"/>
              <a:pathLst>
                <a:path extrusionOk="0" h="1085" w="903">
                  <a:moveTo>
                    <a:pt x="640" y="0"/>
                  </a:moveTo>
                  <a:cubicBezTo>
                    <a:pt x="581" y="0"/>
                    <a:pt x="516" y="17"/>
                    <a:pt x="452" y="53"/>
                  </a:cubicBezTo>
                  <a:cubicBezTo>
                    <a:pt x="226" y="179"/>
                    <a:pt x="0" y="530"/>
                    <a:pt x="25" y="780"/>
                  </a:cubicBezTo>
                  <a:cubicBezTo>
                    <a:pt x="25" y="977"/>
                    <a:pt x="127" y="1084"/>
                    <a:pt x="268" y="1084"/>
                  </a:cubicBezTo>
                  <a:cubicBezTo>
                    <a:pt x="324" y="1084"/>
                    <a:pt x="387" y="1067"/>
                    <a:pt x="452" y="1031"/>
                  </a:cubicBezTo>
                  <a:cubicBezTo>
                    <a:pt x="702" y="906"/>
                    <a:pt x="903" y="605"/>
                    <a:pt x="903" y="304"/>
                  </a:cubicBezTo>
                  <a:cubicBezTo>
                    <a:pt x="903" y="107"/>
                    <a:pt x="788" y="0"/>
                    <a:pt x="640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16"/>
            <p:cNvSpPr/>
            <p:nvPr/>
          </p:nvSpPr>
          <p:spPr>
            <a:xfrm>
              <a:off x="4921825" y="1642050"/>
              <a:ext cx="21950" cy="26750"/>
            </a:xfrm>
            <a:custGeom>
              <a:rect b="b" l="l" r="r" t="t"/>
              <a:pathLst>
                <a:path extrusionOk="0" h="1070" w="878">
                  <a:moveTo>
                    <a:pt x="636" y="1"/>
                  </a:moveTo>
                  <a:cubicBezTo>
                    <a:pt x="577" y="1"/>
                    <a:pt x="513" y="20"/>
                    <a:pt x="452" y="59"/>
                  </a:cubicBezTo>
                  <a:cubicBezTo>
                    <a:pt x="201" y="184"/>
                    <a:pt x="0" y="510"/>
                    <a:pt x="0" y="761"/>
                  </a:cubicBezTo>
                  <a:cubicBezTo>
                    <a:pt x="0" y="969"/>
                    <a:pt x="109" y="1069"/>
                    <a:pt x="251" y="1069"/>
                  </a:cubicBezTo>
                  <a:cubicBezTo>
                    <a:pt x="313" y="1069"/>
                    <a:pt x="382" y="1050"/>
                    <a:pt x="452" y="1011"/>
                  </a:cubicBezTo>
                  <a:cubicBezTo>
                    <a:pt x="702" y="886"/>
                    <a:pt x="878" y="585"/>
                    <a:pt x="878" y="309"/>
                  </a:cubicBezTo>
                  <a:cubicBezTo>
                    <a:pt x="878" y="101"/>
                    <a:pt x="769" y="1"/>
                    <a:pt x="636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16"/>
            <p:cNvSpPr/>
            <p:nvPr/>
          </p:nvSpPr>
          <p:spPr>
            <a:xfrm>
              <a:off x="5018325" y="1586400"/>
              <a:ext cx="21950" cy="27150"/>
            </a:xfrm>
            <a:custGeom>
              <a:rect b="b" l="l" r="r" t="t"/>
              <a:pathLst>
                <a:path extrusionOk="0" h="1086" w="878">
                  <a:moveTo>
                    <a:pt x="615" y="1"/>
                  </a:moveTo>
                  <a:cubicBezTo>
                    <a:pt x="556" y="1"/>
                    <a:pt x="491" y="18"/>
                    <a:pt x="426" y="54"/>
                  </a:cubicBezTo>
                  <a:cubicBezTo>
                    <a:pt x="175" y="180"/>
                    <a:pt x="0" y="480"/>
                    <a:pt x="0" y="781"/>
                  </a:cubicBezTo>
                  <a:cubicBezTo>
                    <a:pt x="0" y="978"/>
                    <a:pt x="89" y="1085"/>
                    <a:pt x="231" y="1085"/>
                  </a:cubicBezTo>
                  <a:cubicBezTo>
                    <a:pt x="288" y="1085"/>
                    <a:pt x="354" y="1068"/>
                    <a:pt x="426" y="1032"/>
                  </a:cubicBezTo>
                  <a:cubicBezTo>
                    <a:pt x="677" y="906"/>
                    <a:pt x="877" y="581"/>
                    <a:pt x="877" y="305"/>
                  </a:cubicBezTo>
                  <a:cubicBezTo>
                    <a:pt x="877" y="108"/>
                    <a:pt x="763" y="1"/>
                    <a:pt x="615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16"/>
            <p:cNvSpPr/>
            <p:nvPr/>
          </p:nvSpPr>
          <p:spPr>
            <a:xfrm>
              <a:off x="5114800" y="1530650"/>
              <a:ext cx="21325" cy="27125"/>
            </a:xfrm>
            <a:custGeom>
              <a:rect b="b" l="l" r="r" t="t"/>
              <a:pathLst>
                <a:path extrusionOk="0" h="1085" w="853">
                  <a:moveTo>
                    <a:pt x="611" y="0"/>
                  </a:moveTo>
                  <a:cubicBezTo>
                    <a:pt x="554" y="0"/>
                    <a:pt x="491" y="18"/>
                    <a:pt x="427" y="54"/>
                  </a:cubicBezTo>
                  <a:cubicBezTo>
                    <a:pt x="176" y="179"/>
                    <a:pt x="1" y="530"/>
                    <a:pt x="1" y="780"/>
                  </a:cubicBezTo>
                  <a:cubicBezTo>
                    <a:pt x="1" y="977"/>
                    <a:pt x="90" y="1084"/>
                    <a:pt x="232" y="1084"/>
                  </a:cubicBezTo>
                  <a:cubicBezTo>
                    <a:pt x="289" y="1084"/>
                    <a:pt x="355" y="1067"/>
                    <a:pt x="427" y="1031"/>
                  </a:cubicBezTo>
                  <a:cubicBezTo>
                    <a:pt x="677" y="906"/>
                    <a:pt x="853" y="580"/>
                    <a:pt x="853" y="304"/>
                  </a:cubicBezTo>
                  <a:cubicBezTo>
                    <a:pt x="853" y="108"/>
                    <a:pt x="751" y="0"/>
                    <a:pt x="611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16"/>
            <p:cNvSpPr/>
            <p:nvPr/>
          </p:nvSpPr>
          <p:spPr>
            <a:xfrm>
              <a:off x="5210050" y="1474875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1"/>
                  </a:moveTo>
                  <a:cubicBezTo>
                    <a:pt x="568" y="1"/>
                    <a:pt x="509" y="18"/>
                    <a:pt x="451" y="54"/>
                  </a:cubicBezTo>
                  <a:cubicBezTo>
                    <a:pt x="226" y="179"/>
                    <a:pt x="0" y="505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1" y="1032"/>
                  </a:cubicBezTo>
                  <a:cubicBezTo>
                    <a:pt x="677" y="906"/>
                    <a:pt x="877" y="605"/>
                    <a:pt x="877" y="305"/>
                  </a:cubicBezTo>
                  <a:cubicBezTo>
                    <a:pt x="877" y="108"/>
                    <a:pt x="763" y="1"/>
                    <a:pt x="624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16"/>
            <p:cNvSpPr/>
            <p:nvPr/>
          </p:nvSpPr>
          <p:spPr>
            <a:xfrm>
              <a:off x="5306525" y="1419625"/>
              <a:ext cx="21975" cy="26725"/>
            </a:xfrm>
            <a:custGeom>
              <a:rect b="b" l="l" r="r" t="t"/>
              <a:pathLst>
                <a:path extrusionOk="0" h="1069" w="879">
                  <a:moveTo>
                    <a:pt x="628" y="1"/>
                  </a:moveTo>
                  <a:cubicBezTo>
                    <a:pt x="565" y="1"/>
                    <a:pt x="496" y="20"/>
                    <a:pt x="427" y="59"/>
                  </a:cubicBezTo>
                  <a:cubicBezTo>
                    <a:pt x="226" y="184"/>
                    <a:pt x="1" y="485"/>
                    <a:pt x="1" y="760"/>
                  </a:cubicBezTo>
                  <a:cubicBezTo>
                    <a:pt x="1" y="969"/>
                    <a:pt x="97" y="1069"/>
                    <a:pt x="232" y="1069"/>
                  </a:cubicBezTo>
                  <a:cubicBezTo>
                    <a:pt x="291" y="1069"/>
                    <a:pt x="358" y="1049"/>
                    <a:pt x="427" y="1011"/>
                  </a:cubicBezTo>
                  <a:cubicBezTo>
                    <a:pt x="678" y="886"/>
                    <a:pt x="878" y="585"/>
                    <a:pt x="878" y="309"/>
                  </a:cubicBezTo>
                  <a:cubicBezTo>
                    <a:pt x="878" y="101"/>
                    <a:pt x="770" y="1"/>
                    <a:pt x="628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64" name="Google Shape;1364;p16"/>
          <p:cNvGrpSpPr/>
          <p:nvPr/>
        </p:nvGrpSpPr>
        <p:grpSpPr>
          <a:xfrm flipH="1">
            <a:off x="-2299857" y="-2697840"/>
            <a:ext cx="4017967" cy="3644766"/>
            <a:chOff x="3166062" y="1034326"/>
            <a:chExt cx="6010422" cy="5452155"/>
          </a:xfrm>
        </p:grpSpPr>
        <p:sp>
          <p:nvSpPr>
            <p:cNvPr id="1365" name="Google Shape;1365;p16"/>
            <p:cNvSpPr/>
            <p:nvPr/>
          </p:nvSpPr>
          <p:spPr>
            <a:xfrm>
              <a:off x="3234090" y="1157235"/>
              <a:ext cx="5942394" cy="5329246"/>
            </a:xfrm>
            <a:custGeom>
              <a:rect b="b" l="l" r="r" t="t"/>
              <a:pathLst>
                <a:path extrusionOk="0" h="81084" w="90413">
                  <a:moveTo>
                    <a:pt x="90412" y="1"/>
                  </a:moveTo>
                  <a:lnTo>
                    <a:pt x="3084" y="50747"/>
                  </a:lnTo>
                  <a:cubicBezTo>
                    <a:pt x="1293" y="51801"/>
                    <a:pt x="239" y="51702"/>
                    <a:pt x="0" y="53075"/>
                  </a:cubicBezTo>
                  <a:lnTo>
                    <a:pt x="0" y="55104"/>
                  </a:lnTo>
                  <a:cubicBezTo>
                    <a:pt x="20" y="56675"/>
                    <a:pt x="1055" y="58247"/>
                    <a:pt x="3123" y="59440"/>
                  </a:cubicBezTo>
                  <a:lnTo>
                    <a:pt x="40641" y="81083"/>
                  </a:lnTo>
                  <a:lnTo>
                    <a:pt x="88642" y="81083"/>
                  </a:lnTo>
                  <a:cubicBezTo>
                    <a:pt x="89617" y="81083"/>
                    <a:pt x="90412" y="80288"/>
                    <a:pt x="90412" y="79313"/>
                  </a:cubicBezTo>
                  <a:lnTo>
                    <a:pt x="904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16"/>
            <p:cNvSpPr/>
            <p:nvPr/>
          </p:nvSpPr>
          <p:spPr>
            <a:xfrm>
              <a:off x="3166062" y="1034326"/>
              <a:ext cx="6010420" cy="5452152"/>
            </a:xfrm>
            <a:custGeom>
              <a:rect b="b" l="l" r="r" t="t"/>
              <a:pathLst>
                <a:path extrusionOk="0" h="82954" w="91448">
                  <a:moveTo>
                    <a:pt x="91447" y="1"/>
                  </a:moveTo>
                  <a:lnTo>
                    <a:pt x="4119" y="50767"/>
                  </a:lnTo>
                  <a:cubicBezTo>
                    <a:pt x="1" y="53154"/>
                    <a:pt x="21" y="57033"/>
                    <a:pt x="4158" y="59440"/>
                  </a:cubicBezTo>
                  <a:lnTo>
                    <a:pt x="44899" y="82953"/>
                  </a:lnTo>
                  <a:lnTo>
                    <a:pt x="89677" y="82953"/>
                  </a:lnTo>
                  <a:cubicBezTo>
                    <a:pt x="90652" y="82953"/>
                    <a:pt x="91447" y="82158"/>
                    <a:pt x="91447" y="81183"/>
                  </a:cubicBezTo>
                  <a:lnTo>
                    <a:pt x="9144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67" name="Google Shape;1367;p16"/>
          <p:cNvSpPr txBox="1"/>
          <p:nvPr>
            <p:ph idx="2" type="body"/>
          </p:nvPr>
        </p:nvSpPr>
        <p:spPr>
          <a:xfrm>
            <a:off x="4698350" y="1466900"/>
            <a:ext cx="3728100" cy="31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BLANK_1_1_1_2">
    <p:spTree>
      <p:nvGrpSpPr>
        <p:cNvPr id="1368" name="Shape 1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9" name="Google Shape;1369;p17"/>
          <p:cNvGrpSpPr/>
          <p:nvPr/>
        </p:nvGrpSpPr>
        <p:grpSpPr>
          <a:xfrm>
            <a:off x="-458461" y="-321271"/>
            <a:ext cx="10059175" cy="5791575"/>
            <a:chOff x="-458461" y="-321271"/>
            <a:chExt cx="10059175" cy="5791575"/>
          </a:xfrm>
        </p:grpSpPr>
        <p:grpSp>
          <p:nvGrpSpPr>
            <p:cNvPr id="1370" name="Google Shape;1370;p17"/>
            <p:cNvGrpSpPr/>
            <p:nvPr/>
          </p:nvGrpSpPr>
          <p:grpSpPr>
            <a:xfrm flipH="1">
              <a:off x="-458461" y="-245071"/>
              <a:ext cx="9830575" cy="5715375"/>
              <a:chOff x="-358925" y="-303650"/>
              <a:chExt cx="9830575" cy="5715375"/>
            </a:xfrm>
          </p:grpSpPr>
          <p:cxnSp>
            <p:nvCxnSpPr>
              <p:cNvPr id="1371" name="Google Shape;1371;p17"/>
              <p:cNvCxnSpPr/>
              <p:nvPr/>
            </p:nvCxnSpPr>
            <p:spPr>
              <a:xfrm flipH="1" rot="10800000">
                <a:off x="-282200" y="-303650"/>
                <a:ext cx="1052400" cy="607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72" name="Google Shape;1372;p17"/>
              <p:cNvCxnSpPr/>
              <p:nvPr/>
            </p:nvCxnSpPr>
            <p:spPr>
              <a:xfrm flipH="1" rot="10800000">
                <a:off x="-281950" y="-236675"/>
                <a:ext cx="1425600" cy="822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73" name="Google Shape;1373;p17"/>
              <p:cNvCxnSpPr/>
              <p:nvPr/>
            </p:nvCxnSpPr>
            <p:spPr>
              <a:xfrm flipH="1" rot="10800000">
                <a:off x="-358925" y="-155350"/>
                <a:ext cx="1851000" cy="1068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74" name="Google Shape;1374;p17"/>
              <p:cNvCxnSpPr/>
              <p:nvPr/>
            </p:nvCxnSpPr>
            <p:spPr>
              <a:xfrm flipH="1" rot="10800000">
                <a:off x="-267650" y="-115750"/>
                <a:ext cx="2180400" cy="1258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75" name="Google Shape;1375;p17"/>
              <p:cNvCxnSpPr/>
              <p:nvPr/>
            </p:nvCxnSpPr>
            <p:spPr>
              <a:xfrm flipH="1" rot="10800000">
                <a:off x="-229800" y="-86050"/>
                <a:ext cx="2580300" cy="1489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76" name="Google Shape;1376;p17"/>
              <p:cNvCxnSpPr/>
              <p:nvPr/>
            </p:nvCxnSpPr>
            <p:spPr>
              <a:xfrm flipH="1" rot="10800000">
                <a:off x="-212775" y="-127750"/>
                <a:ext cx="3125100" cy="1804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77" name="Google Shape;1377;p17"/>
              <p:cNvCxnSpPr/>
              <p:nvPr/>
            </p:nvCxnSpPr>
            <p:spPr>
              <a:xfrm flipH="1" rot="10800000">
                <a:off x="-180475" y="-165575"/>
                <a:ext cx="3648000" cy="210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78" name="Google Shape;1378;p17"/>
              <p:cNvCxnSpPr/>
              <p:nvPr/>
            </p:nvCxnSpPr>
            <p:spPr>
              <a:xfrm flipH="1" rot="10800000">
                <a:off x="-227000" y="-146700"/>
                <a:ext cx="4150500" cy="2396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79" name="Google Shape;1379;p17"/>
              <p:cNvCxnSpPr/>
              <p:nvPr/>
            </p:nvCxnSpPr>
            <p:spPr>
              <a:xfrm flipH="1" rot="10800000">
                <a:off x="-285775" y="-133000"/>
                <a:ext cx="4675200" cy="2699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80" name="Google Shape;1380;p17"/>
              <p:cNvCxnSpPr/>
              <p:nvPr/>
            </p:nvCxnSpPr>
            <p:spPr>
              <a:xfrm flipH="1" rot="10800000">
                <a:off x="-254975" y="-209000"/>
                <a:ext cx="5265600" cy="3039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81" name="Google Shape;1381;p17"/>
              <p:cNvCxnSpPr/>
              <p:nvPr/>
            </p:nvCxnSpPr>
            <p:spPr>
              <a:xfrm flipH="1" rot="10800000">
                <a:off x="-230325" y="-171400"/>
                <a:ext cx="5665200" cy="3270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82" name="Google Shape;1382;p17"/>
              <p:cNvCxnSpPr/>
              <p:nvPr/>
            </p:nvCxnSpPr>
            <p:spPr>
              <a:xfrm flipH="1" rot="10800000">
                <a:off x="-203625" y="-162575"/>
                <a:ext cx="6111900" cy="3528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83" name="Google Shape;1383;p17"/>
              <p:cNvCxnSpPr/>
              <p:nvPr/>
            </p:nvCxnSpPr>
            <p:spPr>
              <a:xfrm flipH="1" rot="10800000">
                <a:off x="-212500" y="-179425"/>
                <a:ext cx="6639600" cy="3833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84" name="Google Shape;1384;p17"/>
              <p:cNvCxnSpPr/>
              <p:nvPr/>
            </p:nvCxnSpPr>
            <p:spPr>
              <a:xfrm flipH="1" rot="10800000">
                <a:off x="-237200" y="-171550"/>
                <a:ext cx="7140000" cy="4122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85" name="Google Shape;1385;p17"/>
              <p:cNvCxnSpPr/>
              <p:nvPr/>
            </p:nvCxnSpPr>
            <p:spPr>
              <a:xfrm flipH="1" rot="10800000">
                <a:off x="-208450" y="-169925"/>
                <a:ext cx="7598100" cy="4386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86" name="Google Shape;1386;p17"/>
              <p:cNvCxnSpPr/>
              <p:nvPr/>
            </p:nvCxnSpPr>
            <p:spPr>
              <a:xfrm flipH="1" rot="10800000">
                <a:off x="-126875" y="-166100"/>
                <a:ext cx="7999200" cy="4618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87" name="Google Shape;1387;p17"/>
              <p:cNvCxnSpPr/>
              <p:nvPr/>
            </p:nvCxnSpPr>
            <p:spPr>
              <a:xfrm flipH="1" rot="10800000">
                <a:off x="-175950" y="-237725"/>
                <a:ext cx="8661600" cy="5000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88" name="Google Shape;1388;p17"/>
              <p:cNvCxnSpPr/>
              <p:nvPr/>
            </p:nvCxnSpPr>
            <p:spPr>
              <a:xfrm flipH="1" rot="10800000">
                <a:off x="-230050" y="-244075"/>
                <a:ext cx="9215700" cy="5320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89" name="Google Shape;1389;p17"/>
              <p:cNvCxnSpPr/>
              <p:nvPr/>
            </p:nvCxnSpPr>
            <p:spPr>
              <a:xfrm flipH="1" rot="10800000">
                <a:off x="-150500" y="-149375"/>
                <a:ext cx="9462000" cy="5462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90" name="Google Shape;1390;p17"/>
              <p:cNvCxnSpPr/>
              <p:nvPr/>
            </p:nvCxnSpPr>
            <p:spPr>
              <a:xfrm flipH="1" rot="10800000">
                <a:off x="277300" y="105750"/>
                <a:ext cx="9081600" cy="524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91" name="Google Shape;1391;p17"/>
              <p:cNvCxnSpPr/>
              <p:nvPr/>
            </p:nvCxnSpPr>
            <p:spPr>
              <a:xfrm flipH="1" rot="10800000">
                <a:off x="846950" y="376800"/>
                <a:ext cx="8531400" cy="4925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92" name="Google Shape;1392;p17"/>
              <p:cNvCxnSpPr/>
              <p:nvPr/>
            </p:nvCxnSpPr>
            <p:spPr>
              <a:xfrm flipH="1" rot="10800000">
                <a:off x="1349000" y="635275"/>
                <a:ext cx="8071500" cy="4659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93" name="Google Shape;1393;p17"/>
              <p:cNvCxnSpPr/>
              <p:nvPr/>
            </p:nvCxnSpPr>
            <p:spPr>
              <a:xfrm flipH="1" rot="10800000">
                <a:off x="1864375" y="918950"/>
                <a:ext cx="7554300" cy="4361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94" name="Google Shape;1394;p17"/>
              <p:cNvCxnSpPr/>
              <p:nvPr/>
            </p:nvCxnSpPr>
            <p:spPr>
              <a:xfrm flipH="1" rot="10800000">
                <a:off x="2403950" y="1170550"/>
                <a:ext cx="7067700" cy="4080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95" name="Google Shape;1395;p17"/>
              <p:cNvCxnSpPr/>
              <p:nvPr/>
            </p:nvCxnSpPr>
            <p:spPr>
              <a:xfrm flipH="1" rot="10800000">
                <a:off x="2718375" y="1495625"/>
                <a:ext cx="6679800" cy="3856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96" name="Google Shape;1396;p17"/>
              <p:cNvCxnSpPr/>
              <p:nvPr/>
            </p:nvCxnSpPr>
            <p:spPr>
              <a:xfrm flipH="1" rot="10800000">
                <a:off x="3297700" y="1822900"/>
                <a:ext cx="6023100" cy="3477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97" name="Google Shape;1397;p17"/>
              <p:cNvCxnSpPr/>
              <p:nvPr/>
            </p:nvCxnSpPr>
            <p:spPr>
              <a:xfrm flipH="1" rot="10800000">
                <a:off x="3726050" y="2104125"/>
                <a:ext cx="5597100" cy="3231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98" name="Google Shape;1398;p17"/>
              <p:cNvCxnSpPr/>
              <p:nvPr/>
            </p:nvCxnSpPr>
            <p:spPr>
              <a:xfrm flipH="1" rot="10800000">
                <a:off x="4244875" y="2361600"/>
                <a:ext cx="5121600" cy="2956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99" name="Google Shape;1399;p17"/>
              <p:cNvCxnSpPr/>
              <p:nvPr/>
            </p:nvCxnSpPr>
            <p:spPr>
              <a:xfrm flipH="1" rot="10800000">
                <a:off x="4742850" y="2657525"/>
                <a:ext cx="4600200" cy="2655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00" name="Google Shape;1400;p17"/>
              <p:cNvCxnSpPr/>
              <p:nvPr/>
            </p:nvCxnSpPr>
            <p:spPr>
              <a:xfrm flipH="1" rot="10800000">
                <a:off x="5210850" y="2937150"/>
                <a:ext cx="4137300" cy="2388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01" name="Google Shape;1401;p17"/>
              <p:cNvCxnSpPr/>
              <p:nvPr/>
            </p:nvCxnSpPr>
            <p:spPr>
              <a:xfrm flipH="1" rot="10800000">
                <a:off x="5725550" y="3223700"/>
                <a:ext cx="3615300" cy="2087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02" name="Google Shape;1402;p17"/>
              <p:cNvCxnSpPr/>
              <p:nvPr/>
            </p:nvCxnSpPr>
            <p:spPr>
              <a:xfrm flipH="1" rot="10800000">
                <a:off x="6217950" y="3515950"/>
                <a:ext cx="3106500" cy="1793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03" name="Google Shape;1403;p17"/>
              <p:cNvCxnSpPr/>
              <p:nvPr/>
            </p:nvCxnSpPr>
            <p:spPr>
              <a:xfrm flipH="1" rot="10800000">
                <a:off x="6716500" y="3797450"/>
                <a:ext cx="2609700" cy="1506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04" name="Google Shape;1404;p17"/>
              <p:cNvCxnSpPr/>
              <p:nvPr/>
            </p:nvCxnSpPr>
            <p:spPr>
              <a:xfrm flipH="1" rot="10800000">
                <a:off x="7199175" y="4100700"/>
                <a:ext cx="2091000" cy="1207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05" name="Google Shape;1405;p17"/>
              <p:cNvCxnSpPr/>
              <p:nvPr/>
            </p:nvCxnSpPr>
            <p:spPr>
              <a:xfrm flipH="1" rot="10800000">
                <a:off x="7718000" y="4338975"/>
                <a:ext cx="1648800" cy="951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06" name="Google Shape;1406;p17"/>
              <p:cNvCxnSpPr/>
              <p:nvPr/>
            </p:nvCxnSpPr>
            <p:spPr>
              <a:xfrm flipH="1" rot="10800000">
                <a:off x="8129050" y="4607075"/>
                <a:ext cx="1263000" cy="729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07" name="Google Shape;1407;p17"/>
              <p:cNvCxnSpPr/>
              <p:nvPr/>
            </p:nvCxnSpPr>
            <p:spPr>
              <a:xfrm flipH="1" rot="10800000">
                <a:off x="8487200" y="4879525"/>
                <a:ext cx="921600" cy="532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1408" name="Google Shape;1408;p17"/>
            <p:cNvGrpSpPr/>
            <p:nvPr/>
          </p:nvGrpSpPr>
          <p:grpSpPr>
            <a:xfrm rot="10800000">
              <a:off x="-229861" y="-321271"/>
              <a:ext cx="9830575" cy="5715375"/>
              <a:chOff x="-358925" y="-303650"/>
              <a:chExt cx="9830575" cy="5715375"/>
            </a:xfrm>
          </p:grpSpPr>
          <p:cxnSp>
            <p:nvCxnSpPr>
              <p:cNvPr id="1409" name="Google Shape;1409;p17"/>
              <p:cNvCxnSpPr/>
              <p:nvPr/>
            </p:nvCxnSpPr>
            <p:spPr>
              <a:xfrm flipH="1" rot="10800000">
                <a:off x="-282200" y="-303650"/>
                <a:ext cx="1052400" cy="607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10" name="Google Shape;1410;p17"/>
              <p:cNvCxnSpPr/>
              <p:nvPr/>
            </p:nvCxnSpPr>
            <p:spPr>
              <a:xfrm flipH="1" rot="10800000">
                <a:off x="-281950" y="-236675"/>
                <a:ext cx="1425600" cy="822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11" name="Google Shape;1411;p17"/>
              <p:cNvCxnSpPr/>
              <p:nvPr/>
            </p:nvCxnSpPr>
            <p:spPr>
              <a:xfrm flipH="1" rot="10800000">
                <a:off x="-358925" y="-155350"/>
                <a:ext cx="1851000" cy="1068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12" name="Google Shape;1412;p17"/>
              <p:cNvCxnSpPr/>
              <p:nvPr/>
            </p:nvCxnSpPr>
            <p:spPr>
              <a:xfrm flipH="1" rot="10800000">
                <a:off x="-267650" y="-115750"/>
                <a:ext cx="2180400" cy="1258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13" name="Google Shape;1413;p17"/>
              <p:cNvCxnSpPr/>
              <p:nvPr/>
            </p:nvCxnSpPr>
            <p:spPr>
              <a:xfrm flipH="1" rot="10800000">
                <a:off x="-229800" y="-86050"/>
                <a:ext cx="2580300" cy="1489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14" name="Google Shape;1414;p17"/>
              <p:cNvCxnSpPr/>
              <p:nvPr/>
            </p:nvCxnSpPr>
            <p:spPr>
              <a:xfrm flipH="1" rot="10800000">
                <a:off x="-212775" y="-127750"/>
                <a:ext cx="3125100" cy="1804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15" name="Google Shape;1415;p17"/>
              <p:cNvCxnSpPr/>
              <p:nvPr/>
            </p:nvCxnSpPr>
            <p:spPr>
              <a:xfrm flipH="1" rot="10800000">
                <a:off x="-180475" y="-165575"/>
                <a:ext cx="3648000" cy="210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16" name="Google Shape;1416;p17"/>
              <p:cNvCxnSpPr/>
              <p:nvPr/>
            </p:nvCxnSpPr>
            <p:spPr>
              <a:xfrm flipH="1" rot="10800000">
                <a:off x="-227000" y="-146700"/>
                <a:ext cx="4150500" cy="2396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17" name="Google Shape;1417;p17"/>
              <p:cNvCxnSpPr/>
              <p:nvPr/>
            </p:nvCxnSpPr>
            <p:spPr>
              <a:xfrm flipH="1" rot="10800000">
                <a:off x="-285775" y="-133000"/>
                <a:ext cx="4675200" cy="2699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18" name="Google Shape;1418;p17"/>
              <p:cNvCxnSpPr/>
              <p:nvPr/>
            </p:nvCxnSpPr>
            <p:spPr>
              <a:xfrm flipH="1" rot="10800000">
                <a:off x="-254975" y="-209000"/>
                <a:ext cx="5265600" cy="3039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19" name="Google Shape;1419;p17"/>
              <p:cNvCxnSpPr/>
              <p:nvPr/>
            </p:nvCxnSpPr>
            <p:spPr>
              <a:xfrm flipH="1" rot="10800000">
                <a:off x="-230325" y="-171400"/>
                <a:ext cx="5665200" cy="3270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20" name="Google Shape;1420;p17"/>
              <p:cNvCxnSpPr/>
              <p:nvPr/>
            </p:nvCxnSpPr>
            <p:spPr>
              <a:xfrm flipH="1" rot="10800000">
                <a:off x="-203625" y="-162575"/>
                <a:ext cx="6111900" cy="3528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21" name="Google Shape;1421;p17"/>
              <p:cNvCxnSpPr/>
              <p:nvPr/>
            </p:nvCxnSpPr>
            <p:spPr>
              <a:xfrm flipH="1" rot="10800000">
                <a:off x="-212500" y="-179425"/>
                <a:ext cx="6639600" cy="3833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22" name="Google Shape;1422;p17"/>
              <p:cNvCxnSpPr/>
              <p:nvPr/>
            </p:nvCxnSpPr>
            <p:spPr>
              <a:xfrm flipH="1" rot="10800000">
                <a:off x="-237200" y="-171550"/>
                <a:ext cx="7140000" cy="4122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23" name="Google Shape;1423;p17"/>
              <p:cNvCxnSpPr/>
              <p:nvPr/>
            </p:nvCxnSpPr>
            <p:spPr>
              <a:xfrm flipH="1" rot="10800000">
                <a:off x="-208450" y="-169925"/>
                <a:ext cx="7598100" cy="4386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24" name="Google Shape;1424;p17"/>
              <p:cNvCxnSpPr/>
              <p:nvPr/>
            </p:nvCxnSpPr>
            <p:spPr>
              <a:xfrm flipH="1" rot="10800000">
                <a:off x="-126875" y="-166100"/>
                <a:ext cx="7999200" cy="4618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25" name="Google Shape;1425;p17"/>
              <p:cNvCxnSpPr/>
              <p:nvPr/>
            </p:nvCxnSpPr>
            <p:spPr>
              <a:xfrm flipH="1" rot="10800000">
                <a:off x="-175950" y="-237725"/>
                <a:ext cx="8661600" cy="5000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26" name="Google Shape;1426;p17"/>
              <p:cNvCxnSpPr/>
              <p:nvPr/>
            </p:nvCxnSpPr>
            <p:spPr>
              <a:xfrm flipH="1" rot="10800000">
                <a:off x="-230050" y="-244075"/>
                <a:ext cx="9215700" cy="5320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27" name="Google Shape;1427;p17"/>
              <p:cNvCxnSpPr/>
              <p:nvPr/>
            </p:nvCxnSpPr>
            <p:spPr>
              <a:xfrm flipH="1" rot="10800000">
                <a:off x="-150500" y="-149375"/>
                <a:ext cx="9462000" cy="5462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28" name="Google Shape;1428;p17"/>
              <p:cNvCxnSpPr/>
              <p:nvPr/>
            </p:nvCxnSpPr>
            <p:spPr>
              <a:xfrm flipH="1" rot="10800000">
                <a:off x="277300" y="105750"/>
                <a:ext cx="9081600" cy="524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29" name="Google Shape;1429;p17"/>
              <p:cNvCxnSpPr/>
              <p:nvPr/>
            </p:nvCxnSpPr>
            <p:spPr>
              <a:xfrm flipH="1" rot="10800000">
                <a:off x="846950" y="376800"/>
                <a:ext cx="8531400" cy="4925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30" name="Google Shape;1430;p17"/>
              <p:cNvCxnSpPr/>
              <p:nvPr/>
            </p:nvCxnSpPr>
            <p:spPr>
              <a:xfrm flipH="1" rot="10800000">
                <a:off x="1349000" y="635275"/>
                <a:ext cx="8071500" cy="4659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31" name="Google Shape;1431;p17"/>
              <p:cNvCxnSpPr/>
              <p:nvPr/>
            </p:nvCxnSpPr>
            <p:spPr>
              <a:xfrm flipH="1" rot="10800000">
                <a:off x="1864375" y="918950"/>
                <a:ext cx="7554300" cy="4361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32" name="Google Shape;1432;p17"/>
              <p:cNvCxnSpPr/>
              <p:nvPr/>
            </p:nvCxnSpPr>
            <p:spPr>
              <a:xfrm flipH="1" rot="10800000">
                <a:off x="2403950" y="1170550"/>
                <a:ext cx="7067700" cy="4080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33" name="Google Shape;1433;p17"/>
              <p:cNvCxnSpPr/>
              <p:nvPr/>
            </p:nvCxnSpPr>
            <p:spPr>
              <a:xfrm flipH="1" rot="10800000">
                <a:off x="2718375" y="1495625"/>
                <a:ext cx="6679800" cy="3856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34" name="Google Shape;1434;p17"/>
              <p:cNvCxnSpPr/>
              <p:nvPr/>
            </p:nvCxnSpPr>
            <p:spPr>
              <a:xfrm flipH="1" rot="10800000">
                <a:off x="3297700" y="1822900"/>
                <a:ext cx="6023100" cy="3477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35" name="Google Shape;1435;p17"/>
              <p:cNvCxnSpPr/>
              <p:nvPr/>
            </p:nvCxnSpPr>
            <p:spPr>
              <a:xfrm flipH="1" rot="10800000">
                <a:off x="3726050" y="2104125"/>
                <a:ext cx="5597100" cy="3231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36" name="Google Shape;1436;p17"/>
              <p:cNvCxnSpPr/>
              <p:nvPr/>
            </p:nvCxnSpPr>
            <p:spPr>
              <a:xfrm flipH="1" rot="10800000">
                <a:off x="4244875" y="2361600"/>
                <a:ext cx="5121600" cy="2956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37" name="Google Shape;1437;p17"/>
              <p:cNvCxnSpPr/>
              <p:nvPr/>
            </p:nvCxnSpPr>
            <p:spPr>
              <a:xfrm flipH="1" rot="10800000">
                <a:off x="4742850" y="2657525"/>
                <a:ext cx="4600200" cy="2655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38" name="Google Shape;1438;p17"/>
              <p:cNvCxnSpPr/>
              <p:nvPr/>
            </p:nvCxnSpPr>
            <p:spPr>
              <a:xfrm flipH="1" rot="10800000">
                <a:off x="5210850" y="2937150"/>
                <a:ext cx="4137300" cy="2388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39" name="Google Shape;1439;p17"/>
              <p:cNvCxnSpPr/>
              <p:nvPr/>
            </p:nvCxnSpPr>
            <p:spPr>
              <a:xfrm flipH="1" rot="10800000">
                <a:off x="5725550" y="3223700"/>
                <a:ext cx="3615300" cy="2087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40" name="Google Shape;1440;p17"/>
              <p:cNvCxnSpPr/>
              <p:nvPr/>
            </p:nvCxnSpPr>
            <p:spPr>
              <a:xfrm flipH="1" rot="10800000">
                <a:off x="6217950" y="3515950"/>
                <a:ext cx="3106500" cy="1793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41" name="Google Shape;1441;p17"/>
              <p:cNvCxnSpPr/>
              <p:nvPr/>
            </p:nvCxnSpPr>
            <p:spPr>
              <a:xfrm flipH="1" rot="10800000">
                <a:off x="6716500" y="3797450"/>
                <a:ext cx="2609700" cy="1506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42" name="Google Shape;1442;p17"/>
              <p:cNvCxnSpPr/>
              <p:nvPr/>
            </p:nvCxnSpPr>
            <p:spPr>
              <a:xfrm flipH="1" rot="10800000">
                <a:off x="7199175" y="4100700"/>
                <a:ext cx="2091000" cy="1207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43" name="Google Shape;1443;p17"/>
              <p:cNvCxnSpPr/>
              <p:nvPr/>
            </p:nvCxnSpPr>
            <p:spPr>
              <a:xfrm flipH="1" rot="10800000">
                <a:off x="7718000" y="4338975"/>
                <a:ext cx="1648800" cy="951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44" name="Google Shape;1444;p17"/>
              <p:cNvCxnSpPr/>
              <p:nvPr/>
            </p:nvCxnSpPr>
            <p:spPr>
              <a:xfrm flipH="1" rot="10800000">
                <a:off x="8129050" y="4607075"/>
                <a:ext cx="1263000" cy="729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45" name="Google Shape;1445;p17"/>
              <p:cNvCxnSpPr/>
              <p:nvPr/>
            </p:nvCxnSpPr>
            <p:spPr>
              <a:xfrm flipH="1" rot="10800000">
                <a:off x="8487200" y="4879525"/>
                <a:ext cx="921600" cy="532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sp>
        <p:nvSpPr>
          <p:cNvPr id="1446" name="Google Shape;1446;p1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447" name="Google Shape;1447;p17"/>
          <p:cNvSpPr txBox="1"/>
          <p:nvPr>
            <p:ph idx="2" type="ctrTitle"/>
          </p:nvPr>
        </p:nvSpPr>
        <p:spPr>
          <a:xfrm>
            <a:off x="1766975" y="1920386"/>
            <a:ext cx="2414100" cy="31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448" name="Google Shape;1448;p17"/>
          <p:cNvSpPr txBox="1"/>
          <p:nvPr>
            <p:ph idx="1" type="subTitle"/>
          </p:nvPr>
        </p:nvSpPr>
        <p:spPr>
          <a:xfrm>
            <a:off x="1766975" y="2257277"/>
            <a:ext cx="2414100" cy="84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449" name="Google Shape;1449;p17"/>
          <p:cNvSpPr txBox="1"/>
          <p:nvPr>
            <p:ph idx="3" type="ctrTitle"/>
          </p:nvPr>
        </p:nvSpPr>
        <p:spPr>
          <a:xfrm>
            <a:off x="5725236" y="1920386"/>
            <a:ext cx="2414100" cy="31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450" name="Google Shape;1450;p17"/>
          <p:cNvSpPr txBox="1"/>
          <p:nvPr>
            <p:ph idx="4" type="subTitle"/>
          </p:nvPr>
        </p:nvSpPr>
        <p:spPr>
          <a:xfrm>
            <a:off x="5725225" y="2257277"/>
            <a:ext cx="2414100" cy="84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451" name="Google Shape;1451;p17"/>
          <p:cNvSpPr txBox="1"/>
          <p:nvPr>
            <p:ph idx="5" type="ctrTitle"/>
          </p:nvPr>
        </p:nvSpPr>
        <p:spPr>
          <a:xfrm>
            <a:off x="3746095" y="3276613"/>
            <a:ext cx="2414100" cy="31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452" name="Google Shape;1452;p17"/>
          <p:cNvSpPr txBox="1"/>
          <p:nvPr>
            <p:ph idx="6" type="subTitle"/>
          </p:nvPr>
        </p:nvSpPr>
        <p:spPr>
          <a:xfrm>
            <a:off x="3746100" y="3613500"/>
            <a:ext cx="2414100" cy="84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9pPr>
          </a:lstStyle>
          <a:p/>
        </p:txBody>
      </p:sp>
      <p:grpSp>
        <p:nvGrpSpPr>
          <p:cNvPr id="1453" name="Google Shape;1453;p17"/>
          <p:cNvGrpSpPr/>
          <p:nvPr/>
        </p:nvGrpSpPr>
        <p:grpSpPr>
          <a:xfrm flipH="1">
            <a:off x="-1114332" y="1731435"/>
            <a:ext cx="4017967" cy="3644766"/>
            <a:chOff x="3166062" y="1034326"/>
            <a:chExt cx="6010422" cy="5452155"/>
          </a:xfrm>
        </p:grpSpPr>
        <p:sp>
          <p:nvSpPr>
            <p:cNvPr id="1454" name="Google Shape;1454;p17"/>
            <p:cNvSpPr/>
            <p:nvPr/>
          </p:nvSpPr>
          <p:spPr>
            <a:xfrm>
              <a:off x="3234090" y="1157235"/>
              <a:ext cx="5942394" cy="5329246"/>
            </a:xfrm>
            <a:custGeom>
              <a:rect b="b" l="l" r="r" t="t"/>
              <a:pathLst>
                <a:path extrusionOk="0" h="81084" w="90413">
                  <a:moveTo>
                    <a:pt x="90412" y="1"/>
                  </a:moveTo>
                  <a:lnTo>
                    <a:pt x="3084" y="50747"/>
                  </a:lnTo>
                  <a:cubicBezTo>
                    <a:pt x="1293" y="51801"/>
                    <a:pt x="239" y="51702"/>
                    <a:pt x="0" y="53075"/>
                  </a:cubicBezTo>
                  <a:lnTo>
                    <a:pt x="0" y="55104"/>
                  </a:lnTo>
                  <a:cubicBezTo>
                    <a:pt x="20" y="56675"/>
                    <a:pt x="1055" y="58247"/>
                    <a:pt x="3123" y="59440"/>
                  </a:cubicBezTo>
                  <a:lnTo>
                    <a:pt x="40641" y="81083"/>
                  </a:lnTo>
                  <a:lnTo>
                    <a:pt x="88642" y="81083"/>
                  </a:lnTo>
                  <a:cubicBezTo>
                    <a:pt x="89617" y="81083"/>
                    <a:pt x="90412" y="80288"/>
                    <a:pt x="90412" y="79313"/>
                  </a:cubicBezTo>
                  <a:lnTo>
                    <a:pt x="904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5" name="Google Shape;1455;p17"/>
            <p:cNvSpPr/>
            <p:nvPr/>
          </p:nvSpPr>
          <p:spPr>
            <a:xfrm>
              <a:off x="3166062" y="1034326"/>
              <a:ext cx="6010420" cy="5452152"/>
            </a:xfrm>
            <a:custGeom>
              <a:rect b="b" l="l" r="r" t="t"/>
              <a:pathLst>
                <a:path extrusionOk="0" h="82954" w="91448">
                  <a:moveTo>
                    <a:pt x="91447" y="1"/>
                  </a:moveTo>
                  <a:lnTo>
                    <a:pt x="4119" y="50767"/>
                  </a:lnTo>
                  <a:cubicBezTo>
                    <a:pt x="1" y="53154"/>
                    <a:pt x="21" y="57033"/>
                    <a:pt x="4158" y="59440"/>
                  </a:cubicBezTo>
                  <a:lnTo>
                    <a:pt x="44899" y="82953"/>
                  </a:lnTo>
                  <a:lnTo>
                    <a:pt x="89677" y="82953"/>
                  </a:lnTo>
                  <a:cubicBezTo>
                    <a:pt x="90652" y="82953"/>
                    <a:pt x="91447" y="82158"/>
                    <a:pt x="91447" y="81183"/>
                  </a:cubicBezTo>
                  <a:lnTo>
                    <a:pt x="9144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1_1_1_2_1">
    <p:spTree>
      <p:nvGrpSpPr>
        <p:cNvPr id="1456" name="Shape 1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57" name="Google Shape;1457;p18"/>
          <p:cNvGrpSpPr/>
          <p:nvPr/>
        </p:nvGrpSpPr>
        <p:grpSpPr>
          <a:xfrm>
            <a:off x="-458461" y="-321271"/>
            <a:ext cx="10059175" cy="5791575"/>
            <a:chOff x="-458461" y="-321271"/>
            <a:chExt cx="10059175" cy="5791575"/>
          </a:xfrm>
        </p:grpSpPr>
        <p:grpSp>
          <p:nvGrpSpPr>
            <p:cNvPr id="1458" name="Google Shape;1458;p18"/>
            <p:cNvGrpSpPr/>
            <p:nvPr/>
          </p:nvGrpSpPr>
          <p:grpSpPr>
            <a:xfrm flipH="1">
              <a:off x="-458461" y="-245071"/>
              <a:ext cx="9830575" cy="5715375"/>
              <a:chOff x="-358925" y="-303650"/>
              <a:chExt cx="9830575" cy="5715375"/>
            </a:xfrm>
          </p:grpSpPr>
          <p:cxnSp>
            <p:nvCxnSpPr>
              <p:cNvPr id="1459" name="Google Shape;1459;p18"/>
              <p:cNvCxnSpPr/>
              <p:nvPr/>
            </p:nvCxnSpPr>
            <p:spPr>
              <a:xfrm flipH="1" rot="10800000">
                <a:off x="-282200" y="-303650"/>
                <a:ext cx="1052400" cy="607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60" name="Google Shape;1460;p18"/>
              <p:cNvCxnSpPr/>
              <p:nvPr/>
            </p:nvCxnSpPr>
            <p:spPr>
              <a:xfrm flipH="1" rot="10800000">
                <a:off x="-281950" y="-236675"/>
                <a:ext cx="1425600" cy="822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61" name="Google Shape;1461;p18"/>
              <p:cNvCxnSpPr/>
              <p:nvPr/>
            </p:nvCxnSpPr>
            <p:spPr>
              <a:xfrm flipH="1" rot="10800000">
                <a:off x="-358925" y="-155350"/>
                <a:ext cx="1851000" cy="1068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62" name="Google Shape;1462;p18"/>
              <p:cNvCxnSpPr/>
              <p:nvPr/>
            </p:nvCxnSpPr>
            <p:spPr>
              <a:xfrm flipH="1" rot="10800000">
                <a:off x="-267650" y="-115750"/>
                <a:ext cx="2180400" cy="1258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63" name="Google Shape;1463;p18"/>
              <p:cNvCxnSpPr/>
              <p:nvPr/>
            </p:nvCxnSpPr>
            <p:spPr>
              <a:xfrm flipH="1" rot="10800000">
                <a:off x="-229800" y="-86050"/>
                <a:ext cx="2580300" cy="1489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64" name="Google Shape;1464;p18"/>
              <p:cNvCxnSpPr/>
              <p:nvPr/>
            </p:nvCxnSpPr>
            <p:spPr>
              <a:xfrm flipH="1" rot="10800000">
                <a:off x="-212775" y="-127750"/>
                <a:ext cx="3125100" cy="1804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65" name="Google Shape;1465;p18"/>
              <p:cNvCxnSpPr/>
              <p:nvPr/>
            </p:nvCxnSpPr>
            <p:spPr>
              <a:xfrm flipH="1" rot="10800000">
                <a:off x="-180475" y="-165575"/>
                <a:ext cx="3648000" cy="210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66" name="Google Shape;1466;p18"/>
              <p:cNvCxnSpPr/>
              <p:nvPr/>
            </p:nvCxnSpPr>
            <p:spPr>
              <a:xfrm flipH="1" rot="10800000">
                <a:off x="-227000" y="-146700"/>
                <a:ext cx="4150500" cy="2396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67" name="Google Shape;1467;p18"/>
              <p:cNvCxnSpPr/>
              <p:nvPr/>
            </p:nvCxnSpPr>
            <p:spPr>
              <a:xfrm flipH="1" rot="10800000">
                <a:off x="-285775" y="-133000"/>
                <a:ext cx="4675200" cy="2699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68" name="Google Shape;1468;p18"/>
              <p:cNvCxnSpPr/>
              <p:nvPr/>
            </p:nvCxnSpPr>
            <p:spPr>
              <a:xfrm flipH="1" rot="10800000">
                <a:off x="-254975" y="-209000"/>
                <a:ext cx="5265600" cy="3039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69" name="Google Shape;1469;p18"/>
              <p:cNvCxnSpPr/>
              <p:nvPr/>
            </p:nvCxnSpPr>
            <p:spPr>
              <a:xfrm flipH="1" rot="10800000">
                <a:off x="-230325" y="-171400"/>
                <a:ext cx="5665200" cy="3270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70" name="Google Shape;1470;p18"/>
              <p:cNvCxnSpPr/>
              <p:nvPr/>
            </p:nvCxnSpPr>
            <p:spPr>
              <a:xfrm flipH="1" rot="10800000">
                <a:off x="-203625" y="-162575"/>
                <a:ext cx="6111900" cy="3528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71" name="Google Shape;1471;p18"/>
              <p:cNvCxnSpPr/>
              <p:nvPr/>
            </p:nvCxnSpPr>
            <p:spPr>
              <a:xfrm flipH="1" rot="10800000">
                <a:off x="-212500" y="-179425"/>
                <a:ext cx="6639600" cy="3833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72" name="Google Shape;1472;p18"/>
              <p:cNvCxnSpPr/>
              <p:nvPr/>
            </p:nvCxnSpPr>
            <p:spPr>
              <a:xfrm flipH="1" rot="10800000">
                <a:off x="-237200" y="-171550"/>
                <a:ext cx="7140000" cy="4122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73" name="Google Shape;1473;p18"/>
              <p:cNvCxnSpPr/>
              <p:nvPr/>
            </p:nvCxnSpPr>
            <p:spPr>
              <a:xfrm flipH="1" rot="10800000">
                <a:off x="-208450" y="-169925"/>
                <a:ext cx="7598100" cy="4386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74" name="Google Shape;1474;p18"/>
              <p:cNvCxnSpPr/>
              <p:nvPr/>
            </p:nvCxnSpPr>
            <p:spPr>
              <a:xfrm flipH="1" rot="10800000">
                <a:off x="-126875" y="-166100"/>
                <a:ext cx="7999200" cy="4618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75" name="Google Shape;1475;p18"/>
              <p:cNvCxnSpPr/>
              <p:nvPr/>
            </p:nvCxnSpPr>
            <p:spPr>
              <a:xfrm flipH="1" rot="10800000">
                <a:off x="-175950" y="-237725"/>
                <a:ext cx="8661600" cy="5000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76" name="Google Shape;1476;p18"/>
              <p:cNvCxnSpPr/>
              <p:nvPr/>
            </p:nvCxnSpPr>
            <p:spPr>
              <a:xfrm flipH="1" rot="10800000">
                <a:off x="-230050" y="-244075"/>
                <a:ext cx="9215700" cy="5320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77" name="Google Shape;1477;p18"/>
              <p:cNvCxnSpPr/>
              <p:nvPr/>
            </p:nvCxnSpPr>
            <p:spPr>
              <a:xfrm flipH="1" rot="10800000">
                <a:off x="-150500" y="-149375"/>
                <a:ext cx="9462000" cy="5462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78" name="Google Shape;1478;p18"/>
              <p:cNvCxnSpPr/>
              <p:nvPr/>
            </p:nvCxnSpPr>
            <p:spPr>
              <a:xfrm flipH="1" rot="10800000">
                <a:off x="277300" y="105750"/>
                <a:ext cx="9081600" cy="524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79" name="Google Shape;1479;p18"/>
              <p:cNvCxnSpPr/>
              <p:nvPr/>
            </p:nvCxnSpPr>
            <p:spPr>
              <a:xfrm flipH="1" rot="10800000">
                <a:off x="846950" y="376800"/>
                <a:ext cx="8531400" cy="4925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80" name="Google Shape;1480;p18"/>
              <p:cNvCxnSpPr/>
              <p:nvPr/>
            </p:nvCxnSpPr>
            <p:spPr>
              <a:xfrm flipH="1" rot="10800000">
                <a:off x="1349000" y="635275"/>
                <a:ext cx="8071500" cy="4659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81" name="Google Shape;1481;p18"/>
              <p:cNvCxnSpPr/>
              <p:nvPr/>
            </p:nvCxnSpPr>
            <p:spPr>
              <a:xfrm flipH="1" rot="10800000">
                <a:off x="1864375" y="918950"/>
                <a:ext cx="7554300" cy="4361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82" name="Google Shape;1482;p18"/>
              <p:cNvCxnSpPr/>
              <p:nvPr/>
            </p:nvCxnSpPr>
            <p:spPr>
              <a:xfrm flipH="1" rot="10800000">
                <a:off x="2403950" y="1170550"/>
                <a:ext cx="7067700" cy="4080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83" name="Google Shape;1483;p18"/>
              <p:cNvCxnSpPr/>
              <p:nvPr/>
            </p:nvCxnSpPr>
            <p:spPr>
              <a:xfrm flipH="1" rot="10800000">
                <a:off x="2718375" y="1495625"/>
                <a:ext cx="6679800" cy="3856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84" name="Google Shape;1484;p18"/>
              <p:cNvCxnSpPr/>
              <p:nvPr/>
            </p:nvCxnSpPr>
            <p:spPr>
              <a:xfrm flipH="1" rot="10800000">
                <a:off x="3297700" y="1822900"/>
                <a:ext cx="6023100" cy="3477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85" name="Google Shape;1485;p18"/>
              <p:cNvCxnSpPr/>
              <p:nvPr/>
            </p:nvCxnSpPr>
            <p:spPr>
              <a:xfrm flipH="1" rot="10800000">
                <a:off x="3726050" y="2104125"/>
                <a:ext cx="5597100" cy="3231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86" name="Google Shape;1486;p18"/>
              <p:cNvCxnSpPr/>
              <p:nvPr/>
            </p:nvCxnSpPr>
            <p:spPr>
              <a:xfrm flipH="1" rot="10800000">
                <a:off x="4244875" y="2361600"/>
                <a:ext cx="5121600" cy="2956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87" name="Google Shape;1487;p18"/>
              <p:cNvCxnSpPr/>
              <p:nvPr/>
            </p:nvCxnSpPr>
            <p:spPr>
              <a:xfrm flipH="1" rot="10800000">
                <a:off x="4742850" y="2657525"/>
                <a:ext cx="4600200" cy="2655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88" name="Google Shape;1488;p18"/>
              <p:cNvCxnSpPr/>
              <p:nvPr/>
            </p:nvCxnSpPr>
            <p:spPr>
              <a:xfrm flipH="1" rot="10800000">
                <a:off x="5210850" y="2937150"/>
                <a:ext cx="4137300" cy="2388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89" name="Google Shape;1489;p18"/>
              <p:cNvCxnSpPr/>
              <p:nvPr/>
            </p:nvCxnSpPr>
            <p:spPr>
              <a:xfrm flipH="1" rot="10800000">
                <a:off x="5725550" y="3223700"/>
                <a:ext cx="3615300" cy="2087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90" name="Google Shape;1490;p18"/>
              <p:cNvCxnSpPr/>
              <p:nvPr/>
            </p:nvCxnSpPr>
            <p:spPr>
              <a:xfrm flipH="1" rot="10800000">
                <a:off x="6217950" y="3515950"/>
                <a:ext cx="3106500" cy="1793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91" name="Google Shape;1491;p18"/>
              <p:cNvCxnSpPr/>
              <p:nvPr/>
            </p:nvCxnSpPr>
            <p:spPr>
              <a:xfrm flipH="1" rot="10800000">
                <a:off x="6716500" y="3797450"/>
                <a:ext cx="2609700" cy="1506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92" name="Google Shape;1492;p18"/>
              <p:cNvCxnSpPr/>
              <p:nvPr/>
            </p:nvCxnSpPr>
            <p:spPr>
              <a:xfrm flipH="1" rot="10800000">
                <a:off x="7199175" y="4100700"/>
                <a:ext cx="2091000" cy="1207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93" name="Google Shape;1493;p18"/>
              <p:cNvCxnSpPr/>
              <p:nvPr/>
            </p:nvCxnSpPr>
            <p:spPr>
              <a:xfrm flipH="1" rot="10800000">
                <a:off x="7718000" y="4338975"/>
                <a:ext cx="1648800" cy="951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94" name="Google Shape;1494;p18"/>
              <p:cNvCxnSpPr/>
              <p:nvPr/>
            </p:nvCxnSpPr>
            <p:spPr>
              <a:xfrm flipH="1" rot="10800000">
                <a:off x="8129050" y="4607075"/>
                <a:ext cx="1263000" cy="729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95" name="Google Shape;1495;p18"/>
              <p:cNvCxnSpPr/>
              <p:nvPr/>
            </p:nvCxnSpPr>
            <p:spPr>
              <a:xfrm flipH="1" rot="10800000">
                <a:off x="8487200" y="4879525"/>
                <a:ext cx="921600" cy="532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1496" name="Google Shape;1496;p18"/>
            <p:cNvGrpSpPr/>
            <p:nvPr/>
          </p:nvGrpSpPr>
          <p:grpSpPr>
            <a:xfrm rot="10800000">
              <a:off x="-229861" y="-321271"/>
              <a:ext cx="9830575" cy="5715375"/>
              <a:chOff x="-358925" y="-303650"/>
              <a:chExt cx="9830575" cy="5715375"/>
            </a:xfrm>
          </p:grpSpPr>
          <p:cxnSp>
            <p:nvCxnSpPr>
              <p:cNvPr id="1497" name="Google Shape;1497;p18"/>
              <p:cNvCxnSpPr/>
              <p:nvPr/>
            </p:nvCxnSpPr>
            <p:spPr>
              <a:xfrm flipH="1" rot="10800000">
                <a:off x="-282200" y="-303650"/>
                <a:ext cx="1052400" cy="607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98" name="Google Shape;1498;p18"/>
              <p:cNvCxnSpPr/>
              <p:nvPr/>
            </p:nvCxnSpPr>
            <p:spPr>
              <a:xfrm flipH="1" rot="10800000">
                <a:off x="-281950" y="-236675"/>
                <a:ext cx="1425600" cy="822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99" name="Google Shape;1499;p18"/>
              <p:cNvCxnSpPr/>
              <p:nvPr/>
            </p:nvCxnSpPr>
            <p:spPr>
              <a:xfrm flipH="1" rot="10800000">
                <a:off x="-358925" y="-155350"/>
                <a:ext cx="1851000" cy="1068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00" name="Google Shape;1500;p18"/>
              <p:cNvCxnSpPr/>
              <p:nvPr/>
            </p:nvCxnSpPr>
            <p:spPr>
              <a:xfrm flipH="1" rot="10800000">
                <a:off x="-267650" y="-115750"/>
                <a:ext cx="2180400" cy="1258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01" name="Google Shape;1501;p18"/>
              <p:cNvCxnSpPr/>
              <p:nvPr/>
            </p:nvCxnSpPr>
            <p:spPr>
              <a:xfrm flipH="1" rot="10800000">
                <a:off x="-229800" y="-86050"/>
                <a:ext cx="2580300" cy="1489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02" name="Google Shape;1502;p18"/>
              <p:cNvCxnSpPr/>
              <p:nvPr/>
            </p:nvCxnSpPr>
            <p:spPr>
              <a:xfrm flipH="1" rot="10800000">
                <a:off x="-212775" y="-127750"/>
                <a:ext cx="3125100" cy="1804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03" name="Google Shape;1503;p18"/>
              <p:cNvCxnSpPr/>
              <p:nvPr/>
            </p:nvCxnSpPr>
            <p:spPr>
              <a:xfrm flipH="1" rot="10800000">
                <a:off x="-180475" y="-165575"/>
                <a:ext cx="3648000" cy="210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04" name="Google Shape;1504;p18"/>
              <p:cNvCxnSpPr/>
              <p:nvPr/>
            </p:nvCxnSpPr>
            <p:spPr>
              <a:xfrm flipH="1" rot="10800000">
                <a:off x="-227000" y="-146700"/>
                <a:ext cx="4150500" cy="2396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05" name="Google Shape;1505;p18"/>
              <p:cNvCxnSpPr/>
              <p:nvPr/>
            </p:nvCxnSpPr>
            <p:spPr>
              <a:xfrm flipH="1" rot="10800000">
                <a:off x="-285775" y="-133000"/>
                <a:ext cx="4675200" cy="2699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06" name="Google Shape;1506;p18"/>
              <p:cNvCxnSpPr/>
              <p:nvPr/>
            </p:nvCxnSpPr>
            <p:spPr>
              <a:xfrm flipH="1" rot="10800000">
                <a:off x="-254975" y="-209000"/>
                <a:ext cx="5265600" cy="3039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07" name="Google Shape;1507;p18"/>
              <p:cNvCxnSpPr/>
              <p:nvPr/>
            </p:nvCxnSpPr>
            <p:spPr>
              <a:xfrm flipH="1" rot="10800000">
                <a:off x="-230325" y="-171400"/>
                <a:ext cx="5665200" cy="3270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08" name="Google Shape;1508;p18"/>
              <p:cNvCxnSpPr/>
              <p:nvPr/>
            </p:nvCxnSpPr>
            <p:spPr>
              <a:xfrm flipH="1" rot="10800000">
                <a:off x="-203625" y="-162575"/>
                <a:ext cx="6111900" cy="3528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09" name="Google Shape;1509;p18"/>
              <p:cNvCxnSpPr/>
              <p:nvPr/>
            </p:nvCxnSpPr>
            <p:spPr>
              <a:xfrm flipH="1" rot="10800000">
                <a:off x="-212500" y="-179425"/>
                <a:ext cx="6639600" cy="3833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10" name="Google Shape;1510;p18"/>
              <p:cNvCxnSpPr/>
              <p:nvPr/>
            </p:nvCxnSpPr>
            <p:spPr>
              <a:xfrm flipH="1" rot="10800000">
                <a:off x="-237200" y="-171550"/>
                <a:ext cx="7140000" cy="4122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11" name="Google Shape;1511;p18"/>
              <p:cNvCxnSpPr/>
              <p:nvPr/>
            </p:nvCxnSpPr>
            <p:spPr>
              <a:xfrm flipH="1" rot="10800000">
                <a:off x="-208450" y="-169925"/>
                <a:ext cx="7598100" cy="4386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12" name="Google Shape;1512;p18"/>
              <p:cNvCxnSpPr/>
              <p:nvPr/>
            </p:nvCxnSpPr>
            <p:spPr>
              <a:xfrm flipH="1" rot="10800000">
                <a:off x="-126875" y="-166100"/>
                <a:ext cx="7999200" cy="4618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13" name="Google Shape;1513;p18"/>
              <p:cNvCxnSpPr/>
              <p:nvPr/>
            </p:nvCxnSpPr>
            <p:spPr>
              <a:xfrm flipH="1" rot="10800000">
                <a:off x="-175950" y="-237725"/>
                <a:ext cx="8661600" cy="5000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14" name="Google Shape;1514;p18"/>
              <p:cNvCxnSpPr/>
              <p:nvPr/>
            </p:nvCxnSpPr>
            <p:spPr>
              <a:xfrm flipH="1" rot="10800000">
                <a:off x="-230050" y="-244075"/>
                <a:ext cx="9215700" cy="5320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15" name="Google Shape;1515;p18"/>
              <p:cNvCxnSpPr/>
              <p:nvPr/>
            </p:nvCxnSpPr>
            <p:spPr>
              <a:xfrm flipH="1" rot="10800000">
                <a:off x="-150500" y="-149375"/>
                <a:ext cx="9462000" cy="5462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16" name="Google Shape;1516;p18"/>
              <p:cNvCxnSpPr/>
              <p:nvPr/>
            </p:nvCxnSpPr>
            <p:spPr>
              <a:xfrm flipH="1" rot="10800000">
                <a:off x="277300" y="105750"/>
                <a:ext cx="9081600" cy="524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17" name="Google Shape;1517;p18"/>
              <p:cNvCxnSpPr/>
              <p:nvPr/>
            </p:nvCxnSpPr>
            <p:spPr>
              <a:xfrm flipH="1" rot="10800000">
                <a:off x="846950" y="376800"/>
                <a:ext cx="8531400" cy="4925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18" name="Google Shape;1518;p18"/>
              <p:cNvCxnSpPr/>
              <p:nvPr/>
            </p:nvCxnSpPr>
            <p:spPr>
              <a:xfrm flipH="1" rot="10800000">
                <a:off x="1349000" y="635275"/>
                <a:ext cx="8071500" cy="4659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19" name="Google Shape;1519;p18"/>
              <p:cNvCxnSpPr/>
              <p:nvPr/>
            </p:nvCxnSpPr>
            <p:spPr>
              <a:xfrm flipH="1" rot="10800000">
                <a:off x="1864375" y="918950"/>
                <a:ext cx="7554300" cy="4361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20" name="Google Shape;1520;p18"/>
              <p:cNvCxnSpPr/>
              <p:nvPr/>
            </p:nvCxnSpPr>
            <p:spPr>
              <a:xfrm flipH="1" rot="10800000">
                <a:off x="2403950" y="1170550"/>
                <a:ext cx="7067700" cy="4080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21" name="Google Shape;1521;p18"/>
              <p:cNvCxnSpPr/>
              <p:nvPr/>
            </p:nvCxnSpPr>
            <p:spPr>
              <a:xfrm flipH="1" rot="10800000">
                <a:off x="2718375" y="1495625"/>
                <a:ext cx="6679800" cy="3856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22" name="Google Shape;1522;p18"/>
              <p:cNvCxnSpPr/>
              <p:nvPr/>
            </p:nvCxnSpPr>
            <p:spPr>
              <a:xfrm flipH="1" rot="10800000">
                <a:off x="3297700" y="1822900"/>
                <a:ext cx="6023100" cy="3477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23" name="Google Shape;1523;p18"/>
              <p:cNvCxnSpPr/>
              <p:nvPr/>
            </p:nvCxnSpPr>
            <p:spPr>
              <a:xfrm flipH="1" rot="10800000">
                <a:off x="3726050" y="2104125"/>
                <a:ext cx="5597100" cy="3231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24" name="Google Shape;1524;p18"/>
              <p:cNvCxnSpPr/>
              <p:nvPr/>
            </p:nvCxnSpPr>
            <p:spPr>
              <a:xfrm flipH="1" rot="10800000">
                <a:off x="4244875" y="2361600"/>
                <a:ext cx="5121600" cy="2956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25" name="Google Shape;1525;p18"/>
              <p:cNvCxnSpPr/>
              <p:nvPr/>
            </p:nvCxnSpPr>
            <p:spPr>
              <a:xfrm flipH="1" rot="10800000">
                <a:off x="4742850" y="2657525"/>
                <a:ext cx="4600200" cy="2655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26" name="Google Shape;1526;p18"/>
              <p:cNvCxnSpPr/>
              <p:nvPr/>
            </p:nvCxnSpPr>
            <p:spPr>
              <a:xfrm flipH="1" rot="10800000">
                <a:off x="5210850" y="2937150"/>
                <a:ext cx="4137300" cy="2388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27" name="Google Shape;1527;p18"/>
              <p:cNvCxnSpPr/>
              <p:nvPr/>
            </p:nvCxnSpPr>
            <p:spPr>
              <a:xfrm flipH="1" rot="10800000">
                <a:off x="5725550" y="3223700"/>
                <a:ext cx="3615300" cy="2087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28" name="Google Shape;1528;p18"/>
              <p:cNvCxnSpPr/>
              <p:nvPr/>
            </p:nvCxnSpPr>
            <p:spPr>
              <a:xfrm flipH="1" rot="10800000">
                <a:off x="6217950" y="3515950"/>
                <a:ext cx="3106500" cy="1793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29" name="Google Shape;1529;p18"/>
              <p:cNvCxnSpPr/>
              <p:nvPr/>
            </p:nvCxnSpPr>
            <p:spPr>
              <a:xfrm flipH="1" rot="10800000">
                <a:off x="6716500" y="3797450"/>
                <a:ext cx="2609700" cy="1506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30" name="Google Shape;1530;p18"/>
              <p:cNvCxnSpPr/>
              <p:nvPr/>
            </p:nvCxnSpPr>
            <p:spPr>
              <a:xfrm flipH="1" rot="10800000">
                <a:off x="7199175" y="4100700"/>
                <a:ext cx="2091000" cy="1207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31" name="Google Shape;1531;p18"/>
              <p:cNvCxnSpPr/>
              <p:nvPr/>
            </p:nvCxnSpPr>
            <p:spPr>
              <a:xfrm flipH="1" rot="10800000">
                <a:off x="7718000" y="4338975"/>
                <a:ext cx="1648800" cy="951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32" name="Google Shape;1532;p18"/>
              <p:cNvCxnSpPr/>
              <p:nvPr/>
            </p:nvCxnSpPr>
            <p:spPr>
              <a:xfrm flipH="1" rot="10800000">
                <a:off x="8129050" y="4607075"/>
                <a:ext cx="1263000" cy="729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33" name="Google Shape;1533;p18"/>
              <p:cNvCxnSpPr/>
              <p:nvPr/>
            </p:nvCxnSpPr>
            <p:spPr>
              <a:xfrm flipH="1" rot="10800000">
                <a:off x="8487200" y="4879525"/>
                <a:ext cx="921600" cy="532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sp>
        <p:nvSpPr>
          <p:cNvPr id="1534" name="Google Shape;1534;p18"/>
          <p:cNvSpPr txBox="1"/>
          <p:nvPr>
            <p:ph type="ctrTitle"/>
          </p:nvPr>
        </p:nvSpPr>
        <p:spPr>
          <a:xfrm>
            <a:off x="1499616" y="1014984"/>
            <a:ext cx="2331600" cy="31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535" name="Google Shape;1535;p18"/>
          <p:cNvSpPr txBox="1"/>
          <p:nvPr>
            <p:ph idx="1" type="subTitle"/>
          </p:nvPr>
        </p:nvSpPr>
        <p:spPr>
          <a:xfrm>
            <a:off x="1499616" y="1334184"/>
            <a:ext cx="23316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536" name="Google Shape;1536;p18"/>
          <p:cNvSpPr txBox="1"/>
          <p:nvPr>
            <p:ph idx="2" type="ctrTitle"/>
          </p:nvPr>
        </p:nvSpPr>
        <p:spPr>
          <a:xfrm>
            <a:off x="1499616" y="1909634"/>
            <a:ext cx="2331600" cy="31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537" name="Google Shape;1537;p18"/>
          <p:cNvSpPr txBox="1"/>
          <p:nvPr>
            <p:ph idx="3" type="subTitle"/>
          </p:nvPr>
        </p:nvSpPr>
        <p:spPr>
          <a:xfrm>
            <a:off x="1499616" y="2228834"/>
            <a:ext cx="23316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538" name="Google Shape;1538;p18"/>
          <p:cNvSpPr txBox="1"/>
          <p:nvPr>
            <p:ph idx="4" type="ctrTitle"/>
          </p:nvPr>
        </p:nvSpPr>
        <p:spPr>
          <a:xfrm>
            <a:off x="1499616" y="2804284"/>
            <a:ext cx="2331600" cy="31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539" name="Google Shape;1539;p18"/>
          <p:cNvSpPr txBox="1"/>
          <p:nvPr>
            <p:ph idx="5" type="subTitle"/>
          </p:nvPr>
        </p:nvSpPr>
        <p:spPr>
          <a:xfrm>
            <a:off x="1499616" y="3123484"/>
            <a:ext cx="23316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540" name="Google Shape;1540;p18"/>
          <p:cNvSpPr txBox="1"/>
          <p:nvPr>
            <p:ph idx="6" type="ctrTitle"/>
          </p:nvPr>
        </p:nvSpPr>
        <p:spPr>
          <a:xfrm>
            <a:off x="1499616" y="3698934"/>
            <a:ext cx="2331600" cy="31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541" name="Google Shape;1541;p18"/>
          <p:cNvSpPr txBox="1"/>
          <p:nvPr>
            <p:ph idx="7" type="subTitle"/>
          </p:nvPr>
        </p:nvSpPr>
        <p:spPr>
          <a:xfrm>
            <a:off x="1499616" y="4018134"/>
            <a:ext cx="23316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542" name="Google Shape;1542;p18"/>
          <p:cNvSpPr txBox="1"/>
          <p:nvPr>
            <p:ph idx="8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1543" name="Google Shape;1543;p18"/>
          <p:cNvGrpSpPr/>
          <p:nvPr/>
        </p:nvGrpSpPr>
        <p:grpSpPr>
          <a:xfrm>
            <a:off x="4536048" y="-7285"/>
            <a:ext cx="6781559" cy="6151667"/>
            <a:chOff x="3133537" y="-308699"/>
            <a:chExt cx="6010422" cy="5452155"/>
          </a:xfrm>
        </p:grpSpPr>
        <p:sp>
          <p:nvSpPr>
            <p:cNvPr id="1544" name="Google Shape;1544;p18"/>
            <p:cNvSpPr/>
            <p:nvPr/>
          </p:nvSpPr>
          <p:spPr>
            <a:xfrm>
              <a:off x="3201565" y="-185790"/>
              <a:ext cx="5942394" cy="5329246"/>
            </a:xfrm>
            <a:custGeom>
              <a:rect b="b" l="l" r="r" t="t"/>
              <a:pathLst>
                <a:path extrusionOk="0" h="81084" w="90413">
                  <a:moveTo>
                    <a:pt x="90412" y="1"/>
                  </a:moveTo>
                  <a:lnTo>
                    <a:pt x="3084" y="50747"/>
                  </a:lnTo>
                  <a:cubicBezTo>
                    <a:pt x="1293" y="51801"/>
                    <a:pt x="239" y="51702"/>
                    <a:pt x="0" y="53075"/>
                  </a:cubicBezTo>
                  <a:lnTo>
                    <a:pt x="0" y="55104"/>
                  </a:lnTo>
                  <a:cubicBezTo>
                    <a:pt x="20" y="56675"/>
                    <a:pt x="1055" y="58247"/>
                    <a:pt x="3123" y="59440"/>
                  </a:cubicBezTo>
                  <a:lnTo>
                    <a:pt x="40641" y="81083"/>
                  </a:lnTo>
                  <a:lnTo>
                    <a:pt x="88642" y="81083"/>
                  </a:lnTo>
                  <a:cubicBezTo>
                    <a:pt x="89617" y="81083"/>
                    <a:pt x="90412" y="80288"/>
                    <a:pt x="90412" y="79313"/>
                  </a:cubicBezTo>
                  <a:lnTo>
                    <a:pt x="904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5" name="Google Shape;1545;p18"/>
            <p:cNvSpPr/>
            <p:nvPr/>
          </p:nvSpPr>
          <p:spPr>
            <a:xfrm>
              <a:off x="3133537" y="-308699"/>
              <a:ext cx="6010420" cy="5452152"/>
            </a:xfrm>
            <a:custGeom>
              <a:rect b="b" l="l" r="r" t="t"/>
              <a:pathLst>
                <a:path extrusionOk="0" h="82954" w="91448">
                  <a:moveTo>
                    <a:pt x="91447" y="1"/>
                  </a:moveTo>
                  <a:lnTo>
                    <a:pt x="4119" y="50767"/>
                  </a:lnTo>
                  <a:cubicBezTo>
                    <a:pt x="1" y="53154"/>
                    <a:pt x="21" y="57033"/>
                    <a:pt x="4158" y="59440"/>
                  </a:cubicBezTo>
                  <a:lnTo>
                    <a:pt x="44899" y="82953"/>
                  </a:lnTo>
                  <a:lnTo>
                    <a:pt x="89677" y="82953"/>
                  </a:lnTo>
                  <a:cubicBezTo>
                    <a:pt x="90652" y="82953"/>
                    <a:pt x="91447" y="82158"/>
                    <a:pt x="91447" y="81183"/>
                  </a:cubicBezTo>
                  <a:lnTo>
                    <a:pt x="9144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46" name="Google Shape;1546;p18"/>
          <p:cNvSpPr/>
          <p:nvPr/>
        </p:nvSpPr>
        <p:spPr>
          <a:xfrm rot="10800000">
            <a:off x="-20" y="18"/>
            <a:ext cx="1162071" cy="660785"/>
          </a:xfrm>
          <a:custGeom>
            <a:rect b="b" l="l" r="r" t="t"/>
            <a:pathLst>
              <a:path extrusionOk="0" h="66294" w="116586">
                <a:moveTo>
                  <a:pt x="116586" y="0"/>
                </a:moveTo>
                <a:lnTo>
                  <a:pt x="0" y="66294"/>
                </a:lnTo>
                <a:lnTo>
                  <a:pt x="116586" y="66294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1">
    <p:spTree>
      <p:nvGrpSpPr>
        <p:cNvPr id="1547" name="Shape 1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8" name="Google Shape;1548;p19"/>
          <p:cNvGrpSpPr/>
          <p:nvPr/>
        </p:nvGrpSpPr>
        <p:grpSpPr>
          <a:xfrm>
            <a:off x="-458461" y="-321271"/>
            <a:ext cx="10059175" cy="5791575"/>
            <a:chOff x="-458461" y="-321271"/>
            <a:chExt cx="10059175" cy="5791575"/>
          </a:xfrm>
        </p:grpSpPr>
        <p:grpSp>
          <p:nvGrpSpPr>
            <p:cNvPr id="1549" name="Google Shape;1549;p19"/>
            <p:cNvGrpSpPr/>
            <p:nvPr/>
          </p:nvGrpSpPr>
          <p:grpSpPr>
            <a:xfrm flipH="1">
              <a:off x="-458461" y="-245071"/>
              <a:ext cx="9830575" cy="5715375"/>
              <a:chOff x="-358925" y="-303650"/>
              <a:chExt cx="9830575" cy="5715375"/>
            </a:xfrm>
          </p:grpSpPr>
          <p:cxnSp>
            <p:nvCxnSpPr>
              <p:cNvPr id="1550" name="Google Shape;1550;p19"/>
              <p:cNvCxnSpPr/>
              <p:nvPr/>
            </p:nvCxnSpPr>
            <p:spPr>
              <a:xfrm flipH="1" rot="10800000">
                <a:off x="-282200" y="-303650"/>
                <a:ext cx="1052400" cy="607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51" name="Google Shape;1551;p19"/>
              <p:cNvCxnSpPr/>
              <p:nvPr/>
            </p:nvCxnSpPr>
            <p:spPr>
              <a:xfrm flipH="1" rot="10800000">
                <a:off x="-281950" y="-236675"/>
                <a:ext cx="1425600" cy="822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52" name="Google Shape;1552;p19"/>
              <p:cNvCxnSpPr/>
              <p:nvPr/>
            </p:nvCxnSpPr>
            <p:spPr>
              <a:xfrm flipH="1" rot="10800000">
                <a:off x="-358925" y="-155350"/>
                <a:ext cx="1851000" cy="1068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53" name="Google Shape;1553;p19"/>
              <p:cNvCxnSpPr/>
              <p:nvPr/>
            </p:nvCxnSpPr>
            <p:spPr>
              <a:xfrm flipH="1" rot="10800000">
                <a:off x="-267650" y="-115750"/>
                <a:ext cx="2180400" cy="1258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54" name="Google Shape;1554;p19"/>
              <p:cNvCxnSpPr/>
              <p:nvPr/>
            </p:nvCxnSpPr>
            <p:spPr>
              <a:xfrm flipH="1" rot="10800000">
                <a:off x="-229800" y="-86050"/>
                <a:ext cx="2580300" cy="1489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55" name="Google Shape;1555;p19"/>
              <p:cNvCxnSpPr/>
              <p:nvPr/>
            </p:nvCxnSpPr>
            <p:spPr>
              <a:xfrm flipH="1" rot="10800000">
                <a:off x="-212775" y="-127750"/>
                <a:ext cx="3125100" cy="1804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56" name="Google Shape;1556;p19"/>
              <p:cNvCxnSpPr/>
              <p:nvPr/>
            </p:nvCxnSpPr>
            <p:spPr>
              <a:xfrm flipH="1" rot="10800000">
                <a:off x="-180475" y="-165575"/>
                <a:ext cx="3648000" cy="210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57" name="Google Shape;1557;p19"/>
              <p:cNvCxnSpPr/>
              <p:nvPr/>
            </p:nvCxnSpPr>
            <p:spPr>
              <a:xfrm flipH="1" rot="10800000">
                <a:off x="-227000" y="-146700"/>
                <a:ext cx="4150500" cy="2396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58" name="Google Shape;1558;p19"/>
              <p:cNvCxnSpPr/>
              <p:nvPr/>
            </p:nvCxnSpPr>
            <p:spPr>
              <a:xfrm flipH="1" rot="10800000">
                <a:off x="-285775" y="-133000"/>
                <a:ext cx="4675200" cy="2699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59" name="Google Shape;1559;p19"/>
              <p:cNvCxnSpPr/>
              <p:nvPr/>
            </p:nvCxnSpPr>
            <p:spPr>
              <a:xfrm flipH="1" rot="10800000">
                <a:off x="-254975" y="-209000"/>
                <a:ext cx="5265600" cy="3039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60" name="Google Shape;1560;p19"/>
              <p:cNvCxnSpPr/>
              <p:nvPr/>
            </p:nvCxnSpPr>
            <p:spPr>
              <a:xfrm flipH="1" rot="10800000">
                <a:off x="-230325" y="-171400"/>
                <a:ext cx="5665200" cy="3270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61" name="Google Shape;1561;p19"/>
              <p:cNvCxnSpPr/>
              <p:nvPr/>
            </p:nvCxnSpPr>
            <p:spPr>
              <a:xfrm flipH="1" rot="10800000">
                <a:off x="-203625" y="-162575"/>
                <a:ext cx="6111900" cy="3528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62" name="Google Shape;1562;p19"/>
              <p:cNvCxnSpPr/>
              <p:nvPr/>
            </p:nvCxnSpPr>
            <p:spPr>
              <a:xfrm flipH="1" rot="10800000">
                <a:off x="-212500" y="-179425"/>
                <a:ext cx="6639600" cy="3833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63" name="Google Shape;1563;p19"/>
              <p:cNvCxnSpPr/>
              <p:nvPr/>
            </p:nvCxnSpPr>
            <p:spPr>
              <a:xfrm flipH="1" rot="10800000">
                <a:off x="-237200" y="-171550"/>
                <a:ext cx="7140000" cy="4122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64" name="Google Shape;1564;p19"/>
              <p:cNvCxnSpPr/>
              <p:nvPr/>
            </p:nvCxnSpPr>
            <p:spPr>
              <a:xfrm flipH="1" rot="10800000">
                <a:off x="-208450" y="-169925"/>
                <a:ext cx="7598100" cy="4386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65" name="Google Shape;1565;p19"/>
              <p:cNvCxnSpPr/>
              <p:nvPr/>
            </p:nvCxnSpPr>
            <p:spPr>
              <a:xfrm flipH="1" rot="10800000">
                <a:off x="-126875" y="-166100"/>
                <a:ext cx="7999200" cy="4618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66" name="Google Shape;1566;p19"/>
              <p:cNvCxnSpPr/>
              <p:nvPr/>
            </p:nvCxnSpPr>
            <p:spPr>
              <a:xfrm flipH="1" rot="10800000">
                <a:off x="-175950" y="-237725"/>
                <a:ext cx="8661600" cy="5000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67" name="Google Shape;1567;p19"/>
              <p:cNvCxnSpPr/>
              <p:nvPr/>
            </p:nvCxnSpPr>
            <p:spPr>
              <a:xfrm flipH="1" rot="10800000">
                <a:off x="-230050" y="-244075"/>
                <a:ext cx="9215700" cy="5320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68" name="Google Shape;1568;p19"/>
              <p:cNvCxnSpPr/>
              <p:nvPr/>
            </p:nvCxnSpPr>
            <p:spPr>
              <a:xfrm flipH="1" rot="10800000">
                <a:off x="-150500" y="-149375"/>
                <a:ext cx="9462000" cy="5462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69" name="Google Shape;1569;p19"/>
              <p:cNvCxnSpPr/>
              <p:nvPr/>
            </p:nvCxnSpPr>
            <p:spPr>
              <a:xfrm flipH="1" rot="10800000">
                <a:off x="277300" y="105750"/>
                <a:ext cx="9081600" cy="524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70" name="Google Shape;1570;p19"/>
              <p:cNvCxnSpPr/>
              <p:nvPr/>
            </p:nvCxnSpPr>
            <p:spPr>
              <a:xfrm flipH="1" rot="10800000">
                <a:off x="846950" y="376800"/>
                <a:ext cx="8531400" cy="4925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71" name="Google Shape;1571;p19"/>
              <p:cNvCxnSpPr/>
              <p:nvPr/>
            </p:nvCxnSpPr>
            <p:spPr>
              <a:xfrm flipH="1" rot="10800000">
                <a:off x="1349000" y="635275"/>
                <a:ext cx="8071500" cy="4659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72" name="Google Shape;1572;p19"/>
              <p:cNvCxnSpPr/>
              <p:nvPr/>
            </p:nvCxnSpPr>
            <p:spPr>
              <a:xfrm flipH="1" rot="10800000">
                <a:off x="1864375" y="918950"/>
                <a:ext cx="7554300" cy="4361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73" name="Google Shape;1573;p19"/>
              <p:cNvCxnSpPr/>
              <p:nvPr/>
            </p:nvCxnSpPr>
            <p:spPr>
              <a:xfrm flipH="1" rot="10800000">
                <a:off x="2403950" y="1170550"/>
                <a:ext cx="7067700" cy="4080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74" name="Google Shape;1574;p19"/>
              <p:cNvCxnSpPr/>
              <p:nvPr/>
            </p:nvCxnSpPr>
            <p:spPr>
              <a:xfrm flipH="1" rot="10800000">
                <a:off x="2718375" y="1495625"/>
                <a:ext cx="6679800" cy="3856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75" name="Google Shape;1575;p19"/>
              <p:cNvCxnSpPr/>
              <p:nvPr/>
            </p:nvCxnSpPr>
            <p:spPr>
              <a:xfrm flipH="1" rot="10800000">
                <a:off x="3297700" y="1822900"/>
                <a:ext cx="6023100" cy="3477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76" name="Google Shape;1576;p19"/>
              <p:cNvCxnSpPr/>
              <p:nvPr/>
            </p:nvCxnSpPr>
            <p:spPr>
              <a:xfrm flipH="1" rot="10800000">
                <a:off x="3726050" y="2104125"/>
                <a:ext cx="5597100" cy="3231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77" name="Google Shape;1577;p19"/>
              <p:cNvCxnSpPr/>
              <p:nvPr/>
            </p:nvCxnSpPr>
            <p:spPr>
              <a:xfrm flipH="1" rot="10800000">
                <a:off x="4244875" y="2361600"/>
                <a:ext cx="5121600" cy="2956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78" name="Google Shape;1578;p19"/>
              <p:cNvCxnSpPr/>
              <p:nvPr/>
            </p:nvCxnSpPr>
            <p:spPr>
              <a:xfrm flipH="1" rot="10800000">
                <a:off x="4742850" y="2657525"/>
                <a:ext cx="4600200" cy="2655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79" name="Google Shape;1579;p19"/>
              <p:cNvCxnSpPr/>
              <p:nvPr/>
            </p:nvCxnSpPr>
            <p:spPr>
              <a:xfrm flipH="1" rot="10800000">
                <a:off x="5210850" y="2937150"/>
                <a:ext cx="4137300" cy="2388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80" name="Google Shape;1580;p19"/>
              <p:cNvCxnSpPr/>
              <p:nvPr/>
            </p:nvCxnSpPr>
            <p:spPr>
              <a:xfrm flipH="1" rot="10800000">
                <a:off x="5725550" y="3223700"/>
                <a:ext cx="3615300" cy="2087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81" name="Google Shape;1581;p19"/>
              <p:cNvCxnSpPr/>
              <p:nvPr/>
            </p:nvCxnSpPr>
            <p:spPr>
              <a:xfrm flipH="1" rot="10800000">
                <a:off x="6217950" y="3515950"/>
                <a:ext cx="3106500" cy="1793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82" name="Google Shape;1582;p19"/>
              <p:cNvCxnSpPr/>
              <p:nvPr/>
            </p:nvCxnSpPr>
            <p:spPr>
              <a:xfrm flipH="1" rot="10800000">
                <a:off x="6716500" y="3797450"/>
                <a:ext cx="2609700" cy="1506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83" name="Google Shape;1583;p19"/>
              <p:cNvCxnSpPr/>
              <p:nvPr/>
            </p:nvCxnSpPr>
            <p:spPr>
              <a:xfrm flipH="1" rot="10800000">
                <a:off x="7199175" y="4100700"/>
                <a:ext cx="2091000" cy="1207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84" name="Google Shape;1584;p19"/>
              <p:cNvCxnSpPr/>
              <p:nvPr/>
            </p:nvCxnSpPr>
            <p:spPr>
              <a:xfrm flipH="1" rot="10800000">
                <a:off x="7718000" y="4338975"/>
                <a:ext cx="1648800" cy="951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85" name="Google Shape;1585;p19"/>
              <p:cNvCxnSpPr/>
              <p:nvPr/>
            </p:nvCxnSpPr>
            <p:spPr>
              <a:xfrm flipH="1" rot="10800000">
                <a:off x="8129050" y="4607075"/>
                <a:ext cx="1263000" cy="729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86" name="Google Shape;1586;p19"/>
              <p:cNvCxnSpPr/>
              <p:nvPr/>
            </p:nvCxnSpPr>
            <p:spPr>
              <a:xfrm flipH="1" rot="10800000">
                <a:off x="8487200" y="4879525"/>
                <a:ext cx="921600" cy="532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1587" name="Google Shape;1587;p19"/>
            <p:cNvGrpSpPr/>
            <p:nvPr/>
          </p:nvGrpSpPr>
          <p:grpSpPr>
            <a:xfrm rot="10800000">
              <a:off x="-229861" y="-321271"/>
              <a:ext cx="9830575" cy="5715375"/>
              <a:chOff x="-358925" y="-303650"/>
              <a:chExt cx="9830575" cy="5715375"/>
            </a:xfrm>
          </p:grpSpPr>
          <p:cxnSp>
            <p:nvCxnSpPr>
              <p:cNvPr id="1588" name="Google Shape;1588;p19"/>
              <p:cNvCxnSpPr/>
              <p:nvPr/>
            </p:nvCxnSpPr>
            <p:spPr>
              <a:xfrm flipH="1" rot="10800000">
                <a:off x="-282200" y="-303650"/>
                <a:ext cx="1052400" cy="607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89" name="Google Shape;1589;p19"/>
              <p:cNvCxnSpPr/>
              <p:nvPr/>
            </p:nvCxnSpPr>
            <p:spPr>
              <a:xfrm flipH="1" rot="10800000">
                <a:off x="-281950" y="-236675"/>
                <a:ext cx="1425600" cy="822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90" name="Google Shape;1590;p19"/>
              <p:cNvCxnSpPr/>
              <p:nvPr/>
            </p:nvCxnSpPr>
            <p:spPr>
              <a:xfrm flipH="1" rot="10800000">
                <a:off x="-358925" y="-155350"/>
                <a:ext cx="1851000" cy="1068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91" name="Google Shape;1591;p19"/>
              <p:cNvCxnSpPr/>
              <p:nvPr/>
            </p:nvCxnSpPr>
            <p:spPr>
              <a:xfrm flipH="1" rot="10800000">
                <a:off x="-267650" y="-115750"/>
                <a:ext cx="2180400" cy="1258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92" name="Google Shape;1592;p19"/>
              <p:cNvCxnSpPr/>
              <p:nvPr/>
            </p:nvCxnSpPr>
            <p:spPr>
              <a:xfrm flipH="1" rot="10800000">
                <a:off x="-229800" y="-86050"/>
                <a:ext cx="2580300" cy="1489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93" name="Google Shape;1593;p19"/>
              <p:cNvCxnSpPr/>
              <p:nvPr/>
            </p:nvCxnSpPr>
            <p:spPr>
              <a:xfrm flipH="1" rot="10800000">
                <a:off x="-212775" y="-127750"/>
                <a:ext cx="3125100" cy="1804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94" name="Google Shape;1594;p19"/>
              <p:cNvCxnSpPr/>
              <p:nvPr/>
            </p:nvCxnSpPr>
            <p:spPr>
              <a:xfrm flipH="1" rot="10800000">
                <a:off x="-180475" y="-165575"/>
                <a:ext cx="3648000" cy="210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95" name="Google Shape;1595;p19"/>
              <p:cNvCxnSpPr/>
              <p:nvPr/>
            </p:nvCxnSpPr>
            <p:spPr>
              <a:xfrm flipH="1" rot="10800000">
                <a:off x="-227000" y="-146700"/>
                <a:ext cx="4150500" cy="2396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96" name="Google Shape;1596;p19"/>
              <p:cNvCxnSpPr/>
              <p:nvPr/>
            </p:nvCxnSpPr>
            <p:spPr>
              <a:xfrm flipH="1" rot="10800000">
                <a:off x="-285775" y="-133000"/>
                <a:ext cx="4675200" cy="2699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97" name="Google Shape;1597;p19"/>
              <p:cNvCxnSpPr/>
              <p:nvPr/>
            </p:nvCxnSpPr>
            <p:spPr>
              <a:xfrm flipH="1" rot="10800000">
                <a:off x="-254975" y="-209000"/>
                <a:ext cx="5265600" cy="3039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98" name="Google Shape;1598;p19"/>
              <p:cNvCxnSpPr/>
              <p:nvPr/>
            </p:nvCxnSpPr>
            <p:spPr>
              <a:xfrm flipH="1" rot="10800000">
                <a:off x="-230325" y="-171400"/>
                <a:ext cx="5665200" cy="3270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99" name="Google Shape;1599;p19"/>
              <p:cNvCxnSpPr/>
              <p:nvPr/>
            </p:nvCxnSpPr>
            <p:spPr>
              <a:xfrm flipH="1" rot="10800000">
                <a:off x="-203625" y="-162575"/>
                <a:ext cx="6111900" cy="3528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00" name="Google Shape;1600;p19"/>
              <p:cNvCxnSpPr/>
              <p:nvPr/>
            </p:nvCxnSpPr>
            <p:spPr>
              <a:xfrm flipH="1" rot="10800000">
                <a:off x="-212500" y="-179425"/>
                <a:ext cx="6639600" cy="3833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01" name="Google Shape;1601;p19"/>
              <p:cNvCxnSpPr/>
              <p:nvPr/>
            </p:nvCxnSpPr>
            <p:spPr>
              <a:xfrm flipH="1" rot="10800000">
                <a:off x="-237200" y="-171550"/>
                <a:ext cx="7140000" cy="4122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02" name="Google Shape;1602;p19"/>
              <p:cNvCxnSpPr/>
              <p:nvPr/>
            </p:nvCxnSpPr>
            <p:spPr>
              <a:xfrm flipH="1" rot="10800000">
                <a:off x="-208450" y="-169925"/>
                <a:ext cx="7598100" cy="4386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03" name="Google Shape;1603;p19"/>
              <p:cNvCxnSpPr/>
              <p:nvPr/>
            </p:nvCxnSpPr>
            <p:spPr>
              <a:xfrm flipH="1" rot="10800000">
                <a:off x="-126875" y="-166100"/>
                <a:ext cx="7999200" cy="4618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04" name="Google Shape;1604;p19"/>
              <p:cNvCxnSpPr/>
              <p:nvPr/>
            </p:nvCxnSpPr>
            <p:spPr>
              <a:xfrm flipH="1" rot="10800000">
                <a:off x="-175950" y="-237725"/>
                <a:ext cx="8661600" cy="5000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05" name="Google Shape;1605;p19"/>
              <p:cNvCxnSpPr/>
              <p:nvPr/>
            </p:nvCxnSpPr>
            <p:spPr>
              <a:xfrm flipH="1" rot="10800000">
                <a:off x="-230050" y="-244075"/>
                <a:ext cx="9215700" cy="5320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06" name="Google Shape;1606;p19"/>
              <p:cNvCxnSpPr/>
              <p:nvPr/>
            </p:nvCxnSpPr>
            <p:spPr>
              <a:xfrm flipH="1" rot="10800000">
                <a:off x="-150500" y="-149375"/>
                <a:ext cx="9462000" cy="5462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07" name="Google Shape;1607;p19"/>
              <p:cNvCxnSpPr/>
              <p:nvPr/>
            </p:nvCxnSpPr>
            <p:spPr>
              <a:xfrm flipH="1" rot="10800000">
                <a:off x="277300" y="105750"/>
                <a:ext cx="9081600" cy="524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08" name="Google Shape;1608;p19"/>
              <p:cNvCxnSpPr/>
              <p:nvPr/>
            </p:nvCxnSpPr>
            <p:spPr>
              <a:xfrm flipH="1" rot="10800000">
                <a:off x="846950" y="376800"/>
                <a:ext cx="8531400" cy="4925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09" name="Google Shape;1609;p19"/>
              <p:cNvCxnSpPr/>
              <p:nvPr/>
            </p:nvCxnSpPr>
            <p:spPr>
              <a:xfrm flipH="1" rot="10800000">
                <a:off x="1349000" y="635275"/>
                <a:ext cx="8071500" cy="4659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10" name="Google Shape;1610;p19"/>
              <p:cNvCxnSpPr/>
              <p:nvPr/>
            </p:nvCxnSpPr>
            <p:spPr>
              <a:xfrm flipH="1" rot="10800000">
                <a:off x="1864375" y="918950"/>
                <a:ext cx="7554300" cy="4361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11" name="Google Shape;1611;p19"/>
              <p:cNvCxnSpPr/>
              <p:nvPr/>
            </p:nvCxnSpPr>
            <p:spPr>
              <a:xfrm flipH="1" rot="10800000">
                <a:off x="2403950" y="1170550"/>
                <a:ext cx="7067700" cy="4080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12" name="Google Shape;1612;p19"/>
              <p:cNvCxnSpPr/>
              <p:nvPr/>
            </p:nvCxnSpPr>
            <p:spPr>
              <a:xfrm flipH="1" rot="10800000">
                <a:off x="2718375" y="1495625"/>
                <a:ext cx="6679800" cy="3856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13" name="Google Shape;1613;p19"/>
              <p:cNvCxnSpPr/>
              <p:nvPr/>
            </p:nvCxnSpPr>
            <p:spPr>
              <a:xfrm flipH="1" rot="10800000">
                <a:off x="3297700" y="1822900"/>
                <a:ext cx="6023100" cy="3477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14" name="Google Shape;1614;p19"/>
              <p:cNvCxnSpPr/>
              <p:nvPr/>
            </p:nvCxnSpPr>
            <p:spPr>
              <a:xfrm flipH="1" rot="10800000">
                <a:off x="3726050" y="2104125"/>
                <a:ext cx="5597100" cy="3231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15" name="Google Shape;1615;p19"/>
              <p:cNvCxnSpPr/>
              <p:nvPr/>
            </p:nvCxnSpPr>
            <p:spPr>
              <a:xfrm flipH="1" rot="10800000">
                <a:off x="4244875" y="2361600"/>
                <a:ext cx="5121600" cy="2956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16" name="Google Shape;1616;p19"/>
              <p:cNvCxnSpPr/>
              <p:nvPr/>
            </p:nvCxnSpPr>
            <p:spPr>
              <a:xfrm flipH="1" rot="10800000">
                <a:off x="4742850" y="2657525"/>
                <a:ext cx="4600200" cy="2655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17" name="Google Shape;1617;p19"/>
              <p:cNvCxnSpPr/>
              <p:nvPr/>
            </p:nvCxnSpPr>
            <p:spPr>
              <a:xfrm flipH="1" rot="10800000">
                <a:off x="5210850" y="2937150"/>
                <a:ext cx="4137300" cy="2388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18" name="Google Shape;1618;p19"/>
              <p:cNvCxnSpPr/>
              <p:nvPr/>
            </p:nvCxnSpPr>
            <p:spPr>
              <a:xfrm flipH="1" rot="10800000">
                <a:off x="5725550" y="3223700"/>
                <a:ext cx="3615300" cy="2087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19" name="Google Shape;1619;p19"/>
              <p:cNvCxnSpPr/>
              <p:nvPr/>
            </p:nvCxnSpPr>
            <p:spPr>
              <a:xfrm flipH="1" rot="10800000">
                <a:off x="6217950" y="3515950"/>
                <a:ext cx="3106500" cy="1793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20" name="Google Shape;1620;p19"/>
              <p:cNvCxnSpPr/>
              <p:nvPr/>
            </p:nvCxnSpPr>
            <p:spPr>
              <a:xfrm flipH="1" rot="10800000">
                <a:off x="6716500" y="3797450"/>
                <a:ext cx="2609700" cy="1506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21" name="Google Shape;1621;p19"/>
              <p:cNvCxnSpPr/>
              <p:nvPr/>
            </p:nvCxnSpPr>
            <p:spPr>
              <a:xfrm flipH="1" rot="10800000">
                <a:off x="7199175" y="4100700"/>
                <a:ext cx="2091000" cy="1207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22" name="Google Shape;1622;p19"/>
              <p:cNvCxnSpPr/>
              <p:nvPr/>
            </p:nvCxnSpPr>
            <p:spPr>
              <a:xfrm flipH="1" rot="10800000">
                <a:off x="7718000" y="4338975"/>
                <a:ext cx="1648800" cy="951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23" name="Google Shape;1623;p19"/>
              <p:cNvCxnSpPr/>
              <p:nvPr/>
            </p:nvCxnSpPr>
            <p:spPr>
              <a:xfrm flipH="1" rot="10800000">
                <a:off x="8129050" y="4607075"/>
                <a:ext cx="1263000" cy="729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24" name="Google Shape;1624;p19"/>
              <p:cNvCxnSpPr/>
              <p:nvPr/>
            </p:nvCxnSpPr>
            <p:spPr>
              <a:xfrm flipH="1" rot="10800000">
                <a:off x="8487200" y="4879525"/>
                <a:ext cx="921600" cy="532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sp>
        <p:nvSpPr>
          <p:cNvPr id="1625" name="Google Shape;1625;p1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626" name="Google Shape;1626;p19"/>
          <p:cNvSpPr txBox="1"/>
          <p:nvPr>
            <p:ph idx="2" type="title"/>
          </p:nvPr>
        </p:nvSpPr>
        <p:spPr>
          <a:xfrm>
            <a:off x="1101175" y="1776925"/>
            <a:ext cx="19860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Font typeface="Questrial"/>
              <a:buNone/>
              <a:defRPr sz="1800">
                <a:latin typeface="Questrial"/>
                <a:ea typeface="Questrial"/>
                <a:cs typeface="Questrial"/>
                <a:sym typeface="Questrial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Font typeface="Questrial"/>
              <a:buNone/>
              <a:defRPr sz="1800">
                <a:latin typeface="Questrial"/>
                <a:ea typeface="Questrial"/>
                <a:cs typeface="Questrial"/>
                <a:sym typeface="Questrial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Font typeface="Questrial"/>
              <a:buNone/>
              <a:defRPr sz="1800">
                <a:latin typeface="Questrial"/>
                <a:ea typeface="Questrial"/>
                <a:cs typeface="Questrial"/>
                <a:sym typeface="Questrial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Font typeface="Questrial"/>
              <a:buNone/>
              <a:defRPr sz="1800">
                <a:latin typeface="Questrial"/>
                <a:ea typeface="Questrial"/>
                <a:cs typeface="Questrial"/>
                <a:sym typeface="Questrial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Font typeface="Questrial"/>
              <a:buNone/>
              <a:defRPr sz="1800">
                <a:latin typeface="Questrial"/>
                <a:ea typeface="Questrial"/>
                <a:cs typeface="Questrial"/>
                <a:sym typeface="Questrial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Font typeface="Questrial"/>
              <a:buNone/>
              <a:defRPr sz="1800">
                <a:latin typeface="Questrial"/>
                <a:ea typeface="Questrial"/>
                <a:cs typeface="Questrial"/>
                <a:sym typeface="Questrial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Font typeface="Questrial"/>
              <a:buNone/>
              <a:defRPr sz="1800">
                <a:latin typeface="Questrial"/>
                <a:ea typeface="Questrial"/>
                <a:cs typeface="Questrial"/>
                <a:sym typeface="Questrial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Font typeface="Questrial"/>
              <a:buNone/>
              <a:defRPr sz="1800"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627" name="Google Shape;1627;p19"/>
          <p:cNvSpPr txBox="1"/>
          <p:nvPr>
            <p:ph idx="1" type="subTitle"/>
          </p:nvPr>
        </p:nvSpPr>
        <p:spPr>
          <a:xfrm>
            <a:off x="1101175" y="2363450"/>
            <a:ext cx="19860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628" name="Google Shape;1628;p19"/>
          <p:cNvSpPr txBox="1"/>
          <p:nvPr>
            <p:ph idx="3" type="title"/>
          </p:nvPr>
        </p:nvSpPr>
        <p:spPr>
          <a:xfrm>
            <a:off x="3578948" y="1776925"/>
            <a:ext cx="19860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Font typeface="Questrial"/>
              <a:buNone/>
              <a:defRPr sz="1800">
                <a:latin typeface="Questrial"/>
                <a:ea typeface="Questrial"/>
                <a:cs typeface="Questrial"/>
                <a:sym typeface="Questrial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Font typeface="Questrial"/>
              <a:buNone/>
              <a:defRPr sz="1800">
                <a:latin typeface="Questrial"/>
                <a:ea typeface="Questrial"/>
                <a:cs typeface="Questrial"/>
                <a:sym typeface="Questrial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Font typeface="Questrial"/>
              <a:buNone/>
              <a:defRPr sz="1800">
                <a:latin typeface="Questrial"/>
                <a:ea typeface="Questrial"/>
                <a:cs typeface="Questrial"/>
                <a:sym typeface="Questrial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Font typeface="Questrial"/>
              <a:buNone/>
              <a:defRPr sz="1800">
                <a:latin typeface="Questrial"/>
                <a:ea typeface="Questrial"/>
                <a:cs typeface="Questrial"/>
                <a:sym typeface="Questrial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Font typeface="Questrial"/>
              <a:buNone/>
              <a:defRPr sz="1800">
                <a:latin typeface="Questrial"/>
                <a:ea typeface="Questrial"/>
                <a:cs typeface="Questrial"/>
                <a:sym typeface="Questrial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Font typeface="Questrial"/>
              <a:buNone/>
              <a:defRPr sz="1800">
                <a:latin typeface="Questrial"/>
                <a:ea typeface="Questrial"/>
                <a:cs typeface="Questrial"/>
                <a:sym typeface="Questrial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Font typeface="Questrial"/>
              <a:buNone/>
              <a:defRPr sz="1800">
                <a:latin typeface="Questrial"/>
                <a:ea typeface="Questrial"/>
                <a:cs typeface="Questrial"/>
                <a:sym typeface="Questrial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Font typeface="Questrial"/>
              <a:buNone/>
              <a:defRPr sz="1800"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629" name="Google Shape;1629;p19"/>
          <p:cNvSpPr txBox="1"/>
          <p:nvPr>
            <p:ph idx="4" type="subTitle"/>
          </p:nvPr>
        </p:nvSpPr>
        <p:spPr>
          <a:xfrm>
            <a:off x="3578948" y="2363450"/>
            <a:ext cx="19860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630" name="Google Shape;1630;p19"/>
          <p:cNvSpPr txBox="1"/>
          <p:nvPr>
            <p:ph idx="5" type="title"/>
          </p:nvPr>
        </p:nvSpPr>
        <p:spPr>
          <a:xfrm>
            <a:off x="1101175" y="3537175"/>
            <a:ext cx="19860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Font typeface="Questrial"/>
              <a:buNone/>
              <a:defRPr sz="1800">
                <a:latin typeface="Questrial"/>
                <a:ea typeface="Questrial"/>
                <a:cs typeface="Questrial"/>
                <a:sym typeface="Questrial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Font typeface="Questrial"/>
              <a:buNone/>
              <a:defRPr sz="1800">
                <a:latin typeface="Questrial"/>
                <a:ea typeface="Questrial"/>
                <a:cs typeface="Questrial"/>
                <a:sym typeface="Questrial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Font typeface="Questrial"/>
              <a:buNone/>
              <a:defRPr sz="1800">
                <a:latin typeface="Questrial"/>
                <a:ea typeface="Questrial"/>
                <a:cs typeface="Questrial"/>
                <a:sym typeface="Questrial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Font typeface="Questrial"/>
              <a:buNone/>
              <a:defRPr sz="1800">
                <a:latin typeface="Questrial"/>
                <a:ea typeface="Questrial"/>
                <a:cs typeface="Questrial"/>
                <a:sym typeface="Questrial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Font typeface="Questrial"/>
              <a:buNone/>
              <a:defRPr sz="1800">
                <a:latin typeface="Questrial"/>
                <a:ea typeface="Questrial"/>
                <a:cs typeface="Questrial"/>
                <a:sym typeface="Questrial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Font typeface="Questrial"/>
              <a:buNone/>
              <a:defRPr sz="1800">
                <a:latin typeface="Questrial"/>
                <a:ea typeface="Questrial"/>
                <a:cs typeface="Questrial"/>
                <a:sym typeface="Questrial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Font typeface="Questrial"/>
              <a:buNone/>
              <a:defRPr sz="1800">
                <a:latin typeface="Questrial"/>
                <a:ea typeface="Questrial"/>
                <a:cs typeface="Questrial"/>
                <a:sym typeface="Questrial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Font typeface="Questrial"/>
              <a:buNone/>
              <a:defRPr sz="1800"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631" name="Google Shape;1631;p19"/>
          <p:cNvSpPr txBox="1"/>
          <p:nvPr>
            <p:ph idx="6" type="subTitle"/>
          </p:nvPr>
        </p:nvSpPr>
        <p:spPr>
          <a:xfrm>
            <a:off x="1101175" y="4123700"/>
            <a:ext cx="19860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632" name="Google Shape;1632;p19"/>
          <p:cNvSpPr txBox="1"/>
          <p:nvPr>
            <p:ph idx="7" type="title"/>
          </p:nvPr>
        </p:nvSpPr>
        <p:spPr>
          <a:xfrm>
            <a:off x="3578948" y="3537175"/>
            <a:ext cx="19860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Font typeface="Questrial"/>
              <a:buNone/>
              <a:defRPr sz="1800">
                <a:latin typeface="Questrial"/>
                <a:ea typeface="Questrial"/>
                <a:cs typeface="Questrial"/>
                <a:sym typeface="Questrial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Font typeface="Questrial"/>
              <a:buNone/>
              <a:defRPr sz="1800">
                <a:latin typeface="Questrial"/>
                <a:ea typeface="Questrial"/>
                <a:cs typeface="Questrial"/>
                <a:sym typeface="Questrial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Font typeface="Questrial"/>
              <a:buNone/>
              <a:defRPr sz="1800">
                <a:latin typeface="Questrial"/>
                <a:ea typeface="Questrial"/>
                <a:cs typeface="Questrial"/>
                <a:sym typeface="Questrial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Font typeface="Questrial"/>
              <a:buNone/>
              <a:defRPr sz="1800">
                <a:latin typeface="Questrial"/>
                <a:ea typeface="Questrial"/>
                <a:cs typeface="Questrial"/>
                <a:sym typeface="Questrial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Font typeface="Questrial"/>
              <a:buNone/>
              <a:defRPr sz="1800">
                <a:latin typeface="Questrial"/>
                <a:ea typeface="Questrial"/>
                <a:cs typeface="Questrial"/>
                <a:sym typeface="Questrial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Font typeface="Questrial"/>
              <a:buNone/>
              <a:defRPr sz="1800">
                <a:latin typeface="Questrial"/>
                <a:ea typeface="Questrial"/>
                <a:cs typeface="Questrial"/>
                <a:sym typeface="Questrial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Font typeface="Questrial"/>
              <a:buNone/>
              <a:defRPr sz="1800">
                <a:latin typeface="Questrial"/>
                <a:ea typeface="Questrial"/>
                <a:cs typeface="Questrial"/>
                <a:sym typeface="Questrial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Font typeface="Questrial"/>
              <a:buNone/>
              <a:defRPr sz="1800"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633" name="Google Shape;1633;p19"/>
          <p:cNvSpPr txBox="1"/>
          <p:nvPr>
            <p:ph idx="8" type="subTitle"/>
          </p:nvPr>
        </p:nvSpPr>
        <p:spPr>
          <a:xfrm>
            <a:off x="3578948" y="4123700"/>
            <a:ext cx="19860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634" name="Google Shape;1634;p19"/>
          <p:cNvSpPr txBox="1"/>
          <p:nvPr>
            <p:ph idx="9" type="title"/>
          </p:nvPr>
        </p:nvSpPr>
        <p:spPr>
          <a:xfrm>
            <a:off x="6056727" y="1776925"/>
            <a:ext cx="19860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Font typeface="Questrial"/>
              <a:buNone/>
              <a:defRPr sz="1800">
                <a:latin typeface="Questrial"/>
                <a:ea typeface="Questrial"/>
                <a:cs typeface="Questrial"/>
                <a:sym typeface="Questrial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Font typeface="Questrial"/>
              <a:buNone/>
              <a:defRPr sz="1800">
                <a:latin typeface="Questrial"/>
                <a:ea typeface="Questrial"/>
                <a:cs typeface="Questrial"/>
                <a:sym typeface="Questrial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Font typeface="Questrial"/>
              <a:buNone/>
              <a:defRPr sz="1800">
                <a:latin typeface="Questrial"/>
                <a:ea typeface="Questrial"/>
                <a:cs typeface="Questrial"/>
                <a:sym typeface="Questrial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Font typeface="Questrial"/>
              <a:buNone/>
              <a:defRPr sz="1800">
                <a:latin typeface="Questrial"/>
                <a:ea typeface="Questrial"/>
                <a:cs typeface="Questrial"/>
                <a:sym typeface="Questrial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Font typeface="Questrial"/>
              <a:buNone/>
              <a:defRPr sz="1800">
                <a:latin typeface="Questrial"/>
                <a:ea typeface="Questrial"/>
                <a:cs typeface="Questrial"/>
                <a:sym typeface="Questrial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Font typeface="Questrial"/>
              <a:buNone/>
              <a:defRPr sz="1800">
                <a:latin typeface="Questrial"/>
                <a:ea typeface="Questrial"/>
                <a:cs typeface="Questrial"/>
                <a:sym typeface="Questrial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Font typeface="Questrial"/>
              <a:buNone/>
              <a:defRPr sz="1800">
                <a:latin typeface="Questrial"/>
                <a:ea typeface="Questrial"/>
                <a:cs typeface="Questrial"/>
                <a:sym typeface="Questrial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Font typeface="Questrial"/>
              <a:buNone/>
              <a:defRPr sz="1800"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635" name="Google Shape;1635;p19"/>
          <p:cNvSpPr txBox="1"/>
          <p:nvPr>
            <p:ph idx="13" type="subTitle"/>
          </p:nvPr>
        </p:nvSpPr>
        <p:spPr>
          <a:xfrm>
            <a:off x="6056727" y="2363450"/>
            <a:ext cx="19860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636" name="Google Shape;1636;p19"/>
          <p:cNvSpPr txBox="1"/>
          <p:nvPr>
            <p:ph idx="14" type="title"/>
          </p:nvPr>
        </p:nvSpPr>
        <p:spPr>
          <a:xfrm>
            <a:off x="6056727" y="3537175"/>
            <a:ext cx="19860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Font typeface="Questrial"/>
              <a:buNone/>
              <a:defRPr sz="1800">
                <a:latin typeface="Questrial"/>
                <a:ea typeface="Questrial"/>
                <a:cs typeface="Questrial"/>
                <a:sym typeface="Questrial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Font typeface="Questrial"/>
              <a:buNone/>
              <a:defRPr sz="1800">
                <a:latin typeface="Questrial"/>
                <a:ea typeface="Questrial"/>
                <a:cs typeface="Questrial"/>
                <a:sym typeface="Questrial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Font typeface="Questrial"/>
              <a:buNone/>
              <a:defRPr sz="1800">
                <a:latin typeface="Questrial"/>
                <a:ea typeface="Questrial"/>
                <a:cs typeface="Questrial"/>
                <a:sym typeface="Questrial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Font typeface="Questrial"/>
              <a:buNone/>
              <a:defRPr sz="1800">
                <a:latin typeface="Questrial"/>
                <a:ea typeface="Questrial"/>
                <a:cs typeface="Questrial"/>
                <a:sym typeface="Questrial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Font typeface="Questrial"/>
              <a:buNone/>
              <a:defRPr sz="1800">
                <a:latin typeface="Questrial"/>
                <a:ea typeface="Questrial"/>
                <a:cs typeface="Questrial"/>
                <a:sym typeface="Questrial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Font typeface="Questrial"/>
              <a:buNone/>
              <a:defRPr sz="1800">
                <a:latin typeface="Questrial"/>
                <a:ea typeface="Questrial"/>
                <a:cs typeface="Questrial"/>
                <a:sym typeface="Questrial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Font typeface="Questrial"/>
              <a:buNone/>
              <a:defRPr sz="1800">
                <a:latin typeface="Questrial"/>
                <a:ea typeface="Questrial"/>
                <a:cs typeface="Questrial"/>
                <a:sym typeface="Questrial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Font typeface="Questrial"/>
              <a:buNone/>
              <a:defRPr sz="1800"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637" name="Google Shape;1637;p19"/>
          <p:cNvSpPr txBox="1"/>
          <p:nvPr>
            <p:ph idx="15" type="subTitle"/>
          </p:nvPr>
        </p:nvSpPr>
        <p:spPr>
          <a:xfrm>
            <a:off x="6056727" y="4123700"/>
            <a:ext cx="19860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638" name="Google Shape;1638;p19"/>
          <p:cNvGrpSpPr/>
          <p:nvPr/>
        </p:nvGrpSpPr>
        <p:grpSpPr>
          <a:xfrm flipH="1">
            <a:off x="-2822682" y="915773"/>
            <a:ext cx="4017967" cy="3644766"/>
            <a:chOff x="3166062" y="1034326"/>
            <a:chExt cx="6010422" cy="5452155"/>
          </a:xfrm>
        </p:grpSpPr>
        <p:sp>
          <p:nvSpPr>
            <p:cNvPr id="1639" name="Google Shape;1639;p19"/>
            <p:cNvSpPr/>
            <p:nvPr/>
          </p:nvSpPr>
          <p:spPr>
            <a:xfrm>
              <a:off x="3234090" y="1157235"/>
              <a:ext cx="5942394" cy="5329246"/>
            </a:xfrm>
            <a:custGeom>
              <a:rect b="b" l="l" r="r" t="t"/>
              <a:pathLst>
                <a:path extrusionOk="0" h="81084" w="90413">
                  <a:moveTo>
                    <a:pt x="90412" y="1"/>
                  </a:moveTo>
                  <a:lnTo>
                    <a:pt x="3084" y="50747"/>
                  </a:lnTo>
                  <a:cubicBezTo>
                    <a:pt x="1293" y="51801"/>
                    <a:pt x="239" y="51702"/>
                    <a:pt x="0" y="53075"/>
                  </a:cubicBezTo>
                  <a:lnTo>
                    <a:pt x="0" y="55104"/>
                  </a:lnTo>
                  <a:cubicBezTo>
                    <a:pt x="20" y="56675"/>
                    <a:pt x="1055" y="58247"/>
                    <a:pt x="3123" y="59440"/>
                  </a:cubicBezTo>
                  <a:lnTo>
                    <a:pt x="40641" y="81083"/>
                  </a:lnTo>
                  <a:lnTo>
                    <a:pt x="88642" y="81083"/>
                  </a:lnTo>
                  <a:cubicBezTo>
                    <a:pt x="89617" y="81083"/>
                    <a:pt x="90412" y="80288"/>
                    <a:pt x="90412" y="79313"/>
                  </a:cubicBezTo>
                  <a:lnTo>
                    <a:pt x="904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0" name="Google Shape;1640;p19"/>
            <p:cNvSpPr/>
            <p:nvPr/>
          </p:nvSpPr>
          <p:spPr>
            <a:xfrm>
              <a:off x="3166062" y="1034326"/>
              <a:ext cx="6010420" cy="5452152"/>
            </a:xfrm>
            <a:custGeom>
              <a:rect b="b" l="l" r="r" t="t"/>
              <a:pathLst>
                <a:path extrusionOk="0" h="82954" w="91448">
                  <a:moveTo>
                    <a:pt x="91447" y="1"/>
                  </a:moveTo>
                  <a:lnTo>
                    <a:pt x="4119" y="50767"/>
                  </a:lnTo>
                  <a:cubicBezTo>
                    <a:pt x="1" y="53154"/>
                    <a:pt x="21" y="57033"/>
                    <a:pt x="4158" y="59440"/>
                  </a:cubicBezTo>
                  <a:lnTo>
                    <a:pt x="44899" y="82953"/>
                  </a:lnTo>
                  <a:lnTo>
                    <a:pt x="89677" y="82953"/>
                  </a:lnTo>
                  <a:cubicBezTo>
                    <a:pt x="90652" y="82953"/>
                    <a:pt x="91447" y="82158"/>
                    <a:pt x="91447" y="81183"/>
                  </a:cubicBezTo>
                  <a:lnTo>
                    <a:pt x="9144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41" name="Google Shape;1641;p19"/>
          <p:cNvSpPr/>
          <p:nvPr/>
        </p:nvSpPr>
        <p:spPr>
          <a:xfrm flipH="1" rot="10800000">
            <a:off x="8124759" y="-10"/>
            <a:ext cx="1019253" cy="660785"/>
          </a:xfrm>
          <a:custGeom>
            <a:rect b="b" l="l" r="r" t="t"/>
            <a:pathLst>
              <a:path extrusionOk="0" h="66294" w="116586">
                <a:moveTo>
                  <a:pt x="116586" y="0"/>
                </a:moveTo>
                <a:lnTo>
                  <a:pt x="0" y="66294"/>
                </a:lnTo>
                <a:lnTo>
                  <a:pt x="116586" y="66294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</p:sp>
      <p:grpSp>
        <p:nvGrpSpPr>
          <p:cNvPr id="1642" name="Google Shape;1642;p19"/>
          <p:cNvGrpSpPr/>
          <p:nvPr/>
        </p:nvGrpSpPr>
        <p:grpSpPr>
          <a:xfrm>
            <a:off x="8337791" y="3785511"/>
            <a:ext cx="593164" cy="1161172"/>
            <a:chOff x="4921825" y="870250"/>
            <a:chExt cx="407925" cy="798550"/>
          </a:xfrm>
        </p:grpSpPr>
        <p:sp>
          <p:nvSpPr>
            <p:cNvPr id="1643" name="Google Shape;1643;p19"/>
            <p:cNvSpPr/>
            <p:nvPr/>
          </p:nvSpPr>
          <p:spPr>
            <a:xfrm>
              <a:off x="4921825" y="1092675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0"/>
                  </a:moveTo>
                  <a:cubicBezTo>
                    <a:pt x="569" y="0"/>
                    <a:pt x="509" y="18"/>
                    <a:pt x="452" y="54"/>
                  </a:cubicBezTo>
                  <a:cubicBezTo>
                    <a:pt x="201" y="179"/>
                    <a:pt x="0" y="530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2" y="1031"/>
                  </a:cubicBezTo>
                  <a:cubicBezTo>
                    <a:pt x="702" y="906"/>
                    <a:pt x="878" y="580"/>
                    <a:pt x="878" y="304"/>
                  </a:cubicBezTo>
                  <a:cubicBezTo>
                    <a:pt x="878" y="108"/>
                    <a:pt x="763" y="0"/>
                    <a:pt x="6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4" name="Google Shape;1644;p19"/>
            <p:cNvSpPr/>
            <p:nvPr/>
          </p:nvSpPr>
          <p:spPr>
            <a:xfrm>
              <a:off x="5018325" y="1037425"/>
              <a:ext cx="21950" cy="26725"/>
            </a:xfrm>
            <a:custGeom>
              <a:rect b="b" l="l" r="r" t="t"/>
              <a:pathLst>
                <a:path extrusionOk="0" h="1069" w="878">
                  <a:moveTo>
                    <a:pt x="627" y="0"/>
                  </a:moveTo>
                  <a:cubicBezTo>
                    <a:pt x="564" y="0"/>
                    <a:pt x="495" y="20"/>
                    <a:pt x="426" y="58"/>
                  </a:cubicBezTo>
                  <a:cubicBezTo>
                    <a:pt x="175" y="209"/>
                    <a:pt x="0" y="509"/>
                    <a:pt x="0" y="760"/>
                  </a:cubicBezTo>
                  <a:cubicBezTo>
                    <a:pt x="0" y="969"/>
                    <a:pt x="96" y="1069"/>
                    <a:pt x="231" y="1069"/>
                  </a:cubicBezTo>
                  <a:cubicBezTo>
                    <a:pt x="290" y="1069"/>
                    <a:pt x="357" y="1049"/>
                    <a:pt x="426" y="1011"/>
                  </a:cubicBezTo>
                  <a:cubicBezTo>
                    <a:pt x="677" y="885"/>
                    <a:pt x="877" y="585"/>
                    <a:pt x="877" y="309"/>
                  </a:cubicBezTo>
                  <a:cubicBezTo>
                    <a:pt x="877" y="100"/>
                    <a:pt x="769" y="0"/>
                    <a:pt x="6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5" name="Google Shape;1645;p19"/>
            <p:cNvSpPr/>
            <p:nvPr/>
          </p:nvSpPr>
          <p:spPr>
            <a:xfrm>
              <a:off x="5114800" y="981775"/>
              <a:ext cx="21325" cy="26900"/>
            </a:xfrm>
            <a:custGeom>
              <a:rect b="b" l="l" r="r" t="t"/>
              <a:pathLst>
                <a:path extrusionOk="0" h="1076" w="853">
                  <a:moveTo>
                    <a:pt x="611" y="0"/>
                  </a:moveTo>
                  <a:cubicBezTo>
                    <a:pt x="554" y="0"/>
                    <a:pt x="491" y="18"/>
                    <a:pt x="427" y="54"/>
                  </a:cubicBezTo>
                  <a:cubicBezTo>
                    <a:pt x="176" y="204"/>
                    <a:pt x="1" y="530"/>
                    <a:pt x="1" y="780"/>
                  </a:cubicBezTo>
                  <a:cubicBezTo>
                    <a:pt x="1" y="969"/>
                    <a:pt x="95" y="1076"/>
                    <a:pt x="227" y="1076"/>
                  </a:cubicBezTo>
                  <a:cubicBezTo>
                    <a:pt x="287" y="1076"/>
                    <a:pt x="356" y="1053"/>
                    <a:pt x="427" y="1006"/>
                  </a:cubicBezTo>
                  <a:cubicBezTo>
                    <a:pt x="677" y="906"/>
                    <a:pt x="853" y="580"/>
                    <a:pt x="853" y="304"/>
                  </a:cubicBezTo>
                  <a:cubicBezTo>
                    <a:pt x="853" y="108"/>
                    <a:pt x="751" y="0"/>
                    <a:pt x="6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6" name="Google Shape;1646;p19"/>
            <p:cNvSpPr/>
            <p:nvPr/>
          </p:nvSpPr>
          <p:spPr>
            <a:xfrm>
              <a:off x="5210050" y="92600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1"/>
                  </a:moveTo>
                  <a:cubicBezTo>
                    <a:pt x="568" y="1"/>
                    <a:pt x="509" y="18"/>
                    <a:pt x="451" y="54"/>
                  </a:cubicBezTo>
                  <a:cubicBezTo>
                    <a:pt x="226" y="204"/>
                    <a:pt x="0" y="505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1" y="1032"/>
                  </a:cubicBezTo>
                  <a:cubicBezTo>
                    <a:pt x="677" y="906"/>
                    <a:pt x="877" y="580"/>
                    <a:pt x="877" y="305"/>
                  </a:cubicBezTo>
                  <a:cubicBezTo>
                    <a:pt x="877" y="108"/>
                    <a:pt x="763" y="1"/>
                    <a:pt x="6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7" name="Google Shape;1647;p19"/>
            <p:cNvSpPr/>
            <p:nvPr/>
          </p:nvSpPr>
          <p:spPr>
            <a:xfrm>
              <a:off x="5306525" y="870250"/>
              <a:ext cx="21975" cy="27125"/>
            </a:xfrm>
            <a:custGeom>
              <a:rect b="b" l="l" r="r" t="t"/>
              <a:pathLst>
                <a:path extrusionOk="0" h="1085" w="879">
                  <a:moveTo>
                    <a:pt x="616" y="0"/>
                  </a:moveTo>
                  <a:cubicBezTo>
                    <a:pt x="556" y="0"/>
                    <a:pt x="492" y="18"/>
                    <a:pt x="427" y="53"/>
                  </a:cubicBezTo>
                  <a:cubicBezTo>
                    <a:pt x="226" y="229"/>
                    <a:pt x="1" y="505"/>
                    <a:pt x="1" y="780"/>
                  </a:cubicBezTo>
                  <a:cubicBezTo>
                    <a:pt x="1" y="977"/>
                    <a:pt x="103" y="1084"/>
                    <a:pt x="243" y="1084"/>
                  </a:cubicBezTo>
                  <a:cubicBezTo>
                    <a:pt x="300" y="1084"/>
                    <a:pt x="362" y="1067"/>
                    <a:pt x="427" y="1031"/>
                  </a:cubicBezTo>
                  <a:cubicBezTo>
                    <a:pt x="678" y="906"/>
                    <a:pt x="878" y="605"/>
                    <a:pt x="878" y="304"/>
                  </a:cubicBezTo>
                  <a:cubicBezTo>
                    <a:pt x="878" y="108"/>
                    <a:pt x="763" y="0"/>
                    <a:pt x="6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8" name="Google Shape;1648;p19"/>
            <p:cNvSpPr/>
            <p:nvPr/>
          </p:nvSpPr>
          <p:spPr>
            <a:xfrm>
              <a:off x="4921825" y="1203450"/>
              <a:ext cx="21950" cy="26750"/>
            </a:xfrm>
            <a:custGeom>
              <a:rect b="b" l="l" r="r" t="t"/>
              <a:pathLst>
                <a:path extrusionOk="0" h="1070" w="878">
                  <a:moveTo>
                    <a:pt x="636" y="1"/>
                  </a:moveTo>
                  <a:cubicBezTo>
                    <a:pt x="577" y="1"/>
                    <a:pt x="513" y="20"/>
                    <a:pt x="452" y="59"/>
                  </a:cubicBezTo>
                  <a:cubicBezTo>
                    <a:pt x="226" y="209"/>
                    <a:pt x="25" y="510"/>
                    <a:pt x="0" y="761"/>
                  </a:cubicBezTo>
                  <a:cubicBezTo>
                    <a:pt x="0" y="969"/>
                    <a:pt x="109" y="1069"/>
                    <a:pt x="251" y="1069"/>
                  </a:cubicBezTo>
                  <a:cubicBezTo>
                    <a:pt x="313" y="1069"/>
                    <a:pt x="382" y="1050"/>
                    <a:pt x="452" y="1011"/>
                  </a:cubicBezTo>
                  <a:cubicBezTo>
                    <a:pt x="702" y="886"/>
                    <a:pt x="878" y="585"/>
                    <a:pt x="878" y="310"/>
                  </a:cubicBezTo>
                  <a:cubicBezTo>
                    <a:pt x="878" y="101"/>
                    <a:pt x="769" y="1"/>
                    <a:pt x="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9" name="Google Shape;1649;p19"/>
            <p:cNvSpPr/>
            <p:nvPr/>
          </p:nvSpPr>
          <p:spPr>
            <a:xfrm>
              <a:off x="4922450" y="131385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35" y="1"/>
                  </a:moveTo>
                  <a:cubicBezTo>
                    <a:pt x="579" y="1"/>
                    <a:pt x="516" y="18"/>
                    <a:pt x="452" y="54"/>
                  </a:cubicBezTo>
                  <a:cubicBezTo>
                    <a:pt x="201" y="204"/>
                    <a:pt x="0" y="530"/>
                    <a:pt x="0" y="781"/>
                  </a:cubicBezTo>
                  <a:cubicBezTo>
                    <a:pt x="0" y="977"/>
                    <a:pt x="102" y="1085"/>
                    <a:pt x="252" y="1085"/>
                  </a:cubicBezTo>
                  <a:cubicBezTo>
                    <a:pt x="312" y="1085"/>
                    <a:pt x="380" y="1067"/>
                    <a:pt x="452" y="1031"/>
                  </a:cubicBezTo>
                  <a:cubicBezTo>
                    <a:pt x="702" y="906"/>
                    <a:pt x="878" y="580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0" name="Google Shape;1650;p19"/>
            <p:cNvSpPr/>
            <p:nvPr/>
          </p:nvSpPr>
          <p:spPr>
            <a:xfrm>
              <a:off x="4922450" y="142475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35" y="1"/>
                  </a:moveTo>
                  <a:cubicBezTo>
                    <a:pt x="579" y="1"/>
                    <a:pt x="516" y="18"/>
                    <a:pt x="452" y="54"/>
                  </a:cubicBezTo>
                  <a:cubicBezTo>
                    <a:pt x="226" y="179"/>
                    <a:pt x="51" y="505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2" y="1032"/>
                  </a:cubicBezTo>
                  <a:cubicBezTo>
                    <a:pt x="702" y="906"/>
                    <a:pt x="878" y="605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1" name="Google Shape;1651;p19"/>
            <p:cNvSpPr/>
            <p:nvPr/>
          </p:nvSpPr>
          <p:spPr>
            <a:xfrm>
              <a:off x="4923700" y="1535550"/>
              <a:ext cx="21325" cy="26725"/>
            </a:xfrm>
            <a:custGeom>
              <a:rect b="b" l="l" r="r" t="t"/>
              <a:pathLst>
                <a:path extrusionOk="0" h="1069" w="853">
                  <a:moveTo>
                    <a:pt x="622" y="0"/>
                  </a:moveTo>
                  <a:cubicBezTo>
                    <a:pt x="563" y="0"/>
                    <a:pt x="496" y="20"/>
                    <a:pt x="427" y="58"/>
                  </a:cubicBezTo>
                  <a:cubicBezTo>
                    <a:pt x="176" y="183"/>
                    <a:pt x="1" y="484"/>
                    <a:pt x="1" y="760"/>
                  </a:cubicBezTo>
                  <a:cubicBezTo>
                    <a:pt x="1" y="968"/>
                    <a:pt x="97" y="1069"/>
                    <a:pt x="231" y="1069"/>
                  </a:cubicBezTo>
                  <a:cubicBezTo>
                    <a:pt x="291" y="1069"/>
                    <a:pt x="357" y="1049"/>
                    <a:pt x="427" y="1011"/>
                  </a:cubicBezTo>
                  <a:cubicBezTo>
                    <a:pt x="677" y="885"/>
                    <a:pt x="853" y="584"/>
                    <a:pt x="853" y="309"/>
                  </a:cubicBezTo>
                  <a:cubicBezTo>
                    <a:pt x="853" y="100"/>
                    <a:pt x="756" y="0"/>
                    <a:pt x="6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2" name="Google Shape;1652;p19"/>
            <p:cNvSpPr/>
            <p:nvPr/>
          </p:nvSpPr>
          <p:spPr>
            <a:xfrm>
              <a:off x="5018325" y="1147800"/>
              <a:ext cx="21950" cy="27150"/>
            </a:xfrm>
            <a:custGeom>
              <a:rect b="b" l="l" r="r" t="t"/>
              <a:pathLst>
                <a:path extrusionOk="0" h="1086" w="878">
                  <a:moveTo>
                    <a:pt x="615" y="1"/>
                  </a:moveTo>
                  <a:cubicBezTo>
                    <a:pt x="556" y="1"/>
                    <a:pt x="491" y="18"/>
                    <a:pt x="426" y="54"/>
                  </a:cubicBezTo>
                  <a:cubicBezTo>
                    <a:pt x="201" y="205"/>
                    <a:pt x="0" y="480"/>
                    <a:pt x="0" y="781"/>
                  </a:cubicBezTo>
                  <a:cubicBezTo>
                    <a:pt x="0" y="978"/>
                    <a:pt x="102" y="1085"/>
                    <a:pt x="242" y="1085"/>
                  </a:cubicBezTo>
                  <a:cubicBezTo>
                    <a:pt x="299" y="1085"/>
                    <a:pt x="361" y="1068"/>
                    <a:pt x="426" y="1032"/>
                  </a:cubicBezTo>
                  <a:cubicBezTo>
                    <a:pt x="677" y="906"/>
                    <a:pt x="877" y="581"/>
                    <a:pt x="877" y="305"/>
                  </a:cubicBezTo>
                  <a:cubicBezTo>
                    <a:pt x="877" y="108"/>
                    <a:pt x="763" y="1"/>
                    <a:pt x="6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3" name="Google Shape;1653;p19"/>
            <p:cNvSpPr/>
            <p:nvPr/>
          </p:nvSpPr>
          <p:spPr>
            <a:xfrm>
              <a:off x="5114800" y="1092050"/>
              <a:ext cx="21325" cy="27125"/>
            </a:xfrm>
            <a:custGeom>
              <a:rect b="b" l="l" r="r" t="t"/>
              <a:pathLst>
                <a:path extrusionOk="0" h="1085" w="853">
                  <a:moveTo>
                    <a:pt x="611" y="0"/>
                  </a:moveTo>
                  <a:cubicBezTo>
                    <a:pt x="554" y="0"/>
                    <a:pt x="491" y="18"/>
                    <a:pt x="427" y="54"/>
                  </a:cubicBezTo>
                  <a:cubicBezTo>
                    <a:pt x="201" y="204"/>
                    <a:pt x="1" y="530"/>
                    <a:pt x="1" y="781"/>
                  </a:cubicBezTo>
                  <a:cubicBezTo>
                    <a:pt x="1" y="977"/>
                    <a:pt x="103" y="1085"/>
                    <a:pt x="243" y="1085"/>
                  </a:cubicBezTo>
                  <a:cubicBezTo>
                    <a:pt x="299" y="1085"/>
                    <a:pt x="362" y="1067"/>
                    <a:pt x="427" y="1031"/>
                  </a:cubicBezTo>
                  <a:cubicBezTo>
                    <a:pt x="677" y="906"/>
                    <a:pt x="853" y="580"/>
                    <a:pt x="853" y="304"/>
                  </a:cubicBezTo>
                  <a:cubicBezTo>
                    <a:pt x="853" y="108"/>
                    <a:pt x="751" y="0"/>
                    <a:pt x="6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4" name="Google Shape;1654;p19"/>
            <p:cNvSpPr/>
            <p:nvPr/>
          </p:nvSpPr>
          <p:spPr>
            <a:xfrm>
              <a:off x="5210675" y="1036275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35" y="1"/>
                  </a:moveTo>
                  <a:cubicBezTo>
                    <a:pt x="579" y="1"/>
                    <a:pt x="516" y="18"/>
                    <a:pt x="451" y="54"/>
                  </a:cubicBezTo>
                  <a:cubicBezTo>
                    <a:pt x="201" y="230"/>
                    <a:pt x="0" y="530"/>
                    <a:pt x="0" y="781"/>
                  </a:cubicBezTo>
                  <a:cubicBezTo>
                    <a:pt x="0" y="978"/>
                    <a:pt x="115" y="1085"/>
                    <a:pt x="263" y="1085"/>
                  </a:cubicBezTo>
                  <a:cubicBezTo>
                    <a:pt x="322" y="1085"/>
                    <a:pt x="387" y="1068"/>
                    <a:pt x="451" y="1032"/>
                  </a:cubicBezTo>
                  <a:cubicBezTo>
                    <a:pt x="702" y="906"/>
                    <a:pt x="878" y="580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5" name="Google Shape;1655;p19"/>
            <p:cNvSpPr/>
            <p:nvPr/>
          </p:nvSpPr>
          <p:spPr>
            <a:xfrm>
              <a:off x="5307150" y="981775"/>
              <a:ext cx="21975" cy="26900"/>
            </a:xfrm>
            <a:custGeom>
              <a:rect b="b" l="l" r="r" t="t"/>
              <a:pathLst>
                <a:path extrusionOk="0" h="1076" w="879">
                  <a:moveTo>
                    <a:pt x="625" y="0"/>
                  </a:moveTo>
                  <a:cubicBezTo>
                    <a:pt x="569" y="0"/>
                    <a:pt x="510" y="18"/>
                    <a:pt x="452" y="54"/>
                  </a:cubicBezTo>
                  <a:cubicBezTo>
                    <a:pt x="201" y="179"/>
                    <a:pt x="1" y="480"/>
                    <a:pt x="1" y="780"/>
                  </a:cubicBezTo>
                  <a:cubicBezTo>
                    <a:pt x="1" y="969"/>
                    <a:pt x="107" y="1076"/>
                    <a:pt x="246" y="1076"/>
                  </a:cubicBezTo>
                  <a:cubicBezTo>
                    <a:pt x="310" y="1076"/>
                    <a:pt x="381" y="1053"/>
                    <a:pt x="452" y="1006"/>
                  </a:cubicBezTo>
                  <a:cubicBezTo>
                    <a:pt x="678" y="906"/>
                    <a:pt x="878" y="580"/>
                    <a:pt x="878" y="304"/>
                  </a:cubicBezTo>
                  <a:cubicBezTo>
                    <a:pt x="878" y="108"/>
                    <a:pt x="763" y="0"/>
                    <a:pt x="6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6" name="Google Shape;1656;p19"/>
            <p:cNvSpPr/>
            <p:nvPr/>
          </p:nvSpPr>
          <p:spPr>
            <a:xfrm>
              <a:off x="5018950" y="125810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0"/>
                  </a:moveTo>
                  <a:cubicBezTo>
                    <a:pt x="568" y="0"/>
                    <a:pt x="509" y="17"/>
                    <a:pt x="451" y="53"/>
                  </a:cubicBezTo>
                  <a:cubicBezTo>
                    <a:pt x="176" y="204"/>
                    <a:pt x="0" y="504"/>
                    <a:pt x="0" y="780"/>
                  </a:cubicBezTo>
                  <a:cubicBezTo>
                    <a:pt x="0" y="977"/>
                    <a:pt x="115" y="1084"/>
                    <a:pt x="262" y="1084"/>
                  </a:cubicBezTo>
                  <a:cubicBezTo>
                    <a:pt x="322" y="1084"/>
                    <a:pt x="387" y="1067"/>
                    <a:pt x="451" y="1031"/>
                  </a:cubicBezTo>
                  <a:cubicBezTo>
                    <a:pt x="702" y="905"/>
                    <a:pt x="877" y="580"/>
                    <a:pt x="877" y="304"/>
                  </a:cubicBezTo>
                  <a:cubicBezTo>
                    <a:pt x="877" y="107"/>
                    <a:pt x="763" y="0"/>
                    <a:pt x="6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7" name="Google Shape;1657;p19"/>
            <p:cNvSpPr/>
            <p:nvPr/>
          </p:nvSpPr>
          <p:spPr>
            <a:xfrm>
              <a:off x="5018950" y="1369225"/>
              <a:ext cx="21950" cy="27000"/>
            </a:xfrm>
            <a:custGeom>
              <a:rect b="b" l="l" r="r" t="t"/>
              <a:pathLst>
                <a:path extrusionOk="0" h="1080" w="878">
                  <a:moveTo>
                    <a:pt x="637" y="0"/>
                  </a:moveTo>
                  <a:cubicBezTo>
                    <a:pt x="578" y="0"/>
                    <a:pt x="513" y="23"/>
                    <a:pt x="451" y="70"/>
                  </a:cubicBezTo>
                  <a:cubicBezTo>
                    <a:pt x="176" y="195"/>
                    <a:pt x="0" y="496"/>
                    <a:pt x="0" y="771"/>
                  </a:cubicBezTo>
                  <a:cubicBezTo>
                    <a:pt x="0" y="980"/>
                    <a:pt x="109" y="1080"/>
                    <a:pt x="250" y="1080"/>
                  </a:cubicBezTo>
                  <a:cubicBezTo>
                    <a:pt x="313" y="1080"/>
                    <a:pt x="382" y="1060"/>
                    <a:pt x="451" y="1022"/>
                  </a:cubicBezTo>
                  <a:cubicBezTo>
                    <a:pt x="702" y="897"/>
                    <a:pt x="877" y="596"/>
                    <a:pt x="877" y="320"/>
                  </a:cubicBezTo>
                  <a:cubicBezTo>
                    <a:pt x="877" y="113"/>
                    <a:pt x="770" y="0"/>
                    <a:pt x="6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8" name="Google Shape;1658;p19"/>
            <p:cNvSpPr/>
            <p:nvPr/>
          </p:nvSpPr>
          <p:spPr>
            <a:xfrm>
              <a:off x="5018950" y="147990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0"/>
                  </a:moveTo>
                  <a:cubicBezTo>
                    <a:pt x="568" y="0"/>
                    <a:pt x="509" y="18"/>
                    <a:pt x="451" y="54"/>
                  </a:cubicBezTo>
                  <a:cubicBezTo>
                    <a:pt x="226" y="179"/>
                    <a:pt x="25" y="505"/>
                    <a:pt x="0" y="780"/>
                  </a:cubicBezTo>
                  <a:cubicBezTo>
                    <a:pt x="0" y="977"/>
                    <a:pt x="102" y="1084"/>
                    <a:pt x="251" y="1084"/>
                  </a:cubicBezTo>
                  <a:cubicBezTo>
                    <a:pt x="312" y="1084"/>
                    <a:pt x="379" y="1067"/>
                    <a:pt x="451" y="1031"/>
                  </a:cubicBezTo>
                  <a:cubicBezTo>
                    <a:pt x="702" y="906"/>
                    <a:pt x="877" y="580"/>
                    <a:pt x="877" y="304"/>
                  </a:cubicBezTo>
                  <a:cubicBezTo>
                    <a:pt x="877" y="108"/>
                    <a:pt x="763" y="0"/>
                    <a:pt x="6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9" name="Google Shape;1659;p19"/>
            <p:cNvSpPr/>
            <p:nvPr/>
          </p:nvSpPr>
          <p:spPr>
            <a:xfrm>
              <a:off x="5114800" y="1203450"/>
              <a:ext cx="21325" cy="26750"/>
            </a:xfrm>
            <a:custGeom>
              <a:rect b="b" l="l" r="r" t="t"/>
              <a:pathLst>
                <a:path extrusionOk="0" h="1070" w="853">
                  <a:moveTo>
                    <a:pt x="622" y="1"/>
                  </a:moveTo>
                  <a:cubicBezTo>
                    <a:pt x="563" y="1"/>
                    <a:pt x="496" y="20"/>
                    <a:pt x="427" y="59"/>
                  </a:cubicBezTo>
                  <a:cubicBezTo>
                    <a:pt x="201" y="184"/>
                    <a:pt x="26" y="485"/>
                    <a:pt x="1" y="761"/>
                  </a:cubicBezTo>
                  <a:cubicBezTo>
                    <a:pt x="1" y="969"/>
                    <a:pt x="85" y="1069"/>
                    <a:pt x="220" y="1069"/>
                  </a:cubicBezTo>
                  <a:cubicBezTo>
                    <a:pt x="280" y="1069"/>
                    <a:pt x="350" y="1050"/>
                    <a:pt x="427" y="1011"/>
                  </a:cubicBezTo>
                  <a:cubicBezTo>
                    <a:pt x="677" y="886"/>
                    <a:pt x="853" y="585"/>
                    <a:pt x="853" y="310"/>
                  </a:cubicBezTo>
                  <a:cubicBezTo>
                    <a:pt x="853" y="101"/>
                    <a:pt x="756" y="1"/>
                    <a:pt x="6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0" name="Google Shape;1660;p19"/>
            <p:cNvSpPr/>
            <p:nvPr/>
          </p:nvSpPr>
          <p:spPr>
            <a:xfrm>
              <a:off x="5210675" y="1147800"/>
              <a:ext cx="21950" cy="27150"/>
            </a:xfrm>
            <a:custGeom>
              <a:rect b="b" l="l" r="r" t="t"/>
              <a:pathLst>
                <a:path extrusionOk="0" h="1086" w="878">
                  <a:moveTo>
                    <a:pt x="635" y="1"/>
                  </a:moveTo>
                  <a:cubicBezTo>
                    <a:pt x="579" y="1"/>
                    <a:pt x="516" y="18"/>
                    <a:pt x="451" y="54"/>
                  </a:cubicBezTo>
                  <a:cubicBezTo>
                    <a:pt x="226" y="180"/>
                    <a:pt x="0" y="480"/>
                    <a:pt x="0" y="781"/>
                  </a:cubicBezTo>
                  <a:cubicBezTo>
                    <a:pt x="0" y="978"/>
                    <a:pt x="115" y="1085"/>
                    <a:pt x="263" y="1085"/>
                  </a:cubicBezTo>
                  <a:cubicBezTo>
                    <a:pt x="322" y="1085"/>
                    <a:pt x="387" y="1068"/>
                    <a:pt x="451" y="1032"/>
                  </a:cubicBezTo>
                  <a:cubicBezTo>
                    <a:pt x="702" y="906"/>
                    <a:pt x="878" y="581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1" name="Google Shape;1661;p19"/>
            <p:cNvSpPr/>
            <p:nvPr/>
          </p:nvSpPr>
          <p:spPr>
            <a:xfrm>
              <a:off x="5307150" y="1092050"/>
              <a:ext cx="21975" cy="27125"/>
            </a:xfrm>
            <a:custGeom>
              <a:rect b="b" l="l" r="r" t="t"/>
              <a:pathLst>
                <a:path extrusionOk="0" h="1085" w="879">
                  <a:moveTo>
                    <a:pt x="625" y="0"/>
                  </a:moveTo>
                  <a:cubicBezTo>
                    <a:pt x="569" y="0"/>
                    <a:pt x="510" y="18"/>
                    <a:pt x="452" y="54"/>
                  </a:cubicBezTo>
                  <a:cubicBezTo>
                    <a:pt x="227" y="179"/>
                    <a:pt x="26" y="530"/>
                    <a:pt x="1" y="781"/>
                  </a:cubicBezTo>
                  <a:cubicBezTo>
                    <a:pt x="1" y="977"/>
                    <a:pt x="116" y="1085"/>
                    <a:pt x="263" y="1085"/>
                  </a:cubicBezTo>
                  <a:cubicBezTo>
                    <a:pt x="323" y="1085"/>
                    <a:pt x="387" y="1067"/>
                    <a:pt x="452" y="1031"/>
                  </a:cubicBezTo>
                  <a:cubicBezTo>
                    <a:pt x="678" y="906"/>
                    <a:pt x="878" y="580"/>
                    <a:pt x="878" y="304"/>
                  </a:cubicBezTo>
                  <a:cubicBezTo>
                    <a:pt x="878" y="108"/>
                    <a:pt x="763" y="0"/>
                    <a:pt x="6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2" name="Google Shape;1662;p19"/>
            <p:cNvSpPr/>
            <p:nvPr/>
          </p:nvSpPr>
          <p:spPr>
            <a:xfrm>
              <a:off x="5115425" y="131385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16" y="1"/>
                  </a:moveTo>
                  <a:cubicBezTo>
                    <a:pt x="556" y="1"/>
                    <a:pt x="492" y="18"/>
                    <a:pt x="427" y="54"/>
                  </a:cubicBezTo>
                  <a:cubicBezTo>
                    <a:pt x="176" y="179"/>
                    <a:pt x="1" y="480"/>
                    <a:pt x="1" y="781"/>
                  </a:cubicBezTo>
                  <a:cubicBezTo>
                    <a:pt x="1" y="977"/>
                    <a:pt x="90" y="1085"/>
                    <a:pt x="232" y="1085"/>
                  </a:cubicBezTo>
                  <a:cubicBezTo>
                    <a:pt x="289" y="1085"/>
                    <a:pt x="355" y="1067"/>
                    <a:pt x="427" y="1031"/>
                  </a:cubicBezTo>
                  <a:cubicBezTo>
                    <a:pt x="677" y="906"/>
                    <a:pt x="878" y="580"/>
                    <a:pt x="878" y="305"/>
                  </a:cubicBezTo>
                  <a:cubicBezTo>
                    <a:pt x="878" y="108"/>
                    <a:pt x="763" y="1"/>
                    <a:pt x="6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3" name="Google Shape;1663;p19"/>
            <p:cNvSpPr/>
            <p:nvPr/>
          </p:nvSpPr>
          <p:spPr>
            <a:xfrm>
              <a:off x="5115425" y="1424125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16" y="1"/>
                  </a:moveTo>
                  <a:cubicBezTo>
                    <a:pt x="556" y="1"/>
                    <a:pt x="492" y="18"/>
                    <a:pt x="427" y="54"/>
                  </a:cubicBezTo>
                  <a:cubicBezTo>
                    <a:pt x="226" y="179"/>
                    <a:pt x="26" y="530"/>
                    <a:pt x="1" y="781"/>
                  </a:cubicBezTo>
                  <a:cubicBezTo>
                    <a:pt x="1" y="977"/>
                    <a:pt x="90" y="1085"/>
                    <a:pt x="232" y="1085"/>
                  </a:cubicBezTo>
                  <a:cubicBezTo>
                    <a:pt x="289" y="1085"/>
                    <a:pt x="355" y="1067"/>
                    <a:pt x="427" y="1031"/>
                  </a:cubicBezTo>
                  <a:cubicBezTo>
                    <a:pt x="677" y="906"/>
                    <a:pt x="878" y="580"/>
                    <a:pt x="878" y="305"/>
                  </a:cubicBezTo>
                  <a:cubicBezTo>
                    <a:pt x="878" y="108"/>
                    <a:pt x="763" y="1"/>
                    <a:pt x="6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4" name="Google Shape;1664;p19"/>
            <p:cNvSpPr/>
            <p:nvPr/>
          </p:nvSpPr>
          <p:spPr>
            <a:xfrm>
              <a:off x="5211300" y="1258100"/>
              <a:ext cx="22575" cy="27125"/>
            </a:xfrm>
            <a:custGeom>
              <a:rect b="b" l="l" r="r" t="t"/>
              <a:pathLst>
                <a:path extrusionOk="0" h="1085" w="903">
                  <a:moveTo>
                    <a:pt x="640" y="0"/>
                  </a:moveTo>
                  <a:cubicBezTo>
                    <a:pt x="581" y="0"/>
                    <a:pt x="516" y="17"/>
                    <a:pt x="452" y="53"/>
                  </a:cubicBezTo>
                  <a:cubicBezTo>
                    <a:pt x="201" y="179"/>
                    <a:pt x="0" y="530"/>
                    <a:pt x="25" y="780"/>
                  </a:cubicBezTo>
                  <a:cubicBezTo>
                    <a:pt x="25" y="977"/>
                    <a:pt x="115" y="1084"/>
                    <a:pt x="257" y="1084"/>
                  </a:cubicBezTo>
                  <a:cubicBezTo>
                    <a:pt x="314" y="1084"/>
                    <a:pt x="380" y="1067"/>
                    <a:pt x="452" y="1031"/>
                  </a:cubicBezTo>
                  <a:cubicBezTo>
                    <a:pt x="702" y="905"/>
                    <a:pt x="903" y="580"/>
                    <a:pt x="903" y="304"/>
                  </a:cubicBezTo>
                  <a:cubicBezTo>
                    <a:pt x="903" y="107"/>
                    <a:pt x="788" y="0"/>
                    <a:pt x="6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5" name="Google Shape;1665;p19"/>
            <p:cNvSpPr/>
            <p:nvPr/>
          </p:nvSpPr>
          <p:spPr>
            <a:xfrm>
              <a:off x="5307150" y="1202325"/>
              <a:ext cx="21975" cy="27125"/>
            </a:xfrm>
            <a:custGeom>
              <a:rect b="b" l="l" r="r" t="t"/>
              <a:pathLst>
                <a:path extrusionOk="0" h="1085" w="879">
                  <a:moveTo>
                    <a:pt x="625" y="0"/>
                  </a:moveTo>
                  <a:cubicBezTo>
                    <a:pt x="569" y="0"/>
                    <a:pt x="510" y="18"/>
                    <a:pt x="452" y="54"/>
                  </a:cubicBezTo>
                  <a:cubicBezTo>
                    <a:pt x="227" y="179"/>
                    <a:pt x="26" y="530"/>
                    <a:pt x="1" y="781"/>
                  </a:cubicBezTo>
                  <a:cubicBezTo>
                    <a:pt x="1" y="977"/>
                    <a:pt x="116" y="1085"/>
                    <a:pt x="263" y="1085"/>
                  </a:cubicBezTo>
                  <a:cubicBezTo>
                    <a:pt x="323" y="1085"/>
                    <a:pt x="387" y="1067"/>
                    <a:pt x="452" y="1031"/>
                  </a:cubicBezTo>
                  <a:cubicBezTo>
                    <a:pt x="678" y="906"/>
                    <a:pt x="878" y="605"/>
                    <a:pt x="878" y="304"/>
                  </a:cubicBezTo>
                  <a:cubicBezTo>
                    <a:pt x="878" y="108"/>
                    <a:pt x="763" y="0"/>
                    <a:pt x="6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6" name="Google Shape;1666;p19"/>
            <p:cNvSpPr/>
            <p:nvPr/>
          </p:nvSpPr>
          <p:spPr>
            <a:xfrm>
              <a:off x="5307800" y="1313100"/>
              <a:ext cx="21950" cy="26750"/>
            </a:xfrm>
            <a:custGeom>
              <a:rect b="b" l="l" r="r" t="t"/>
              <a:pathLst>
                <a:path extrusionOk="0" h="1070" w="878">
                  <a:moveTo>
                    <a:pt x="647" y="1"/>
                  </a:moveTo>
                  <a:cubicBezTo>
                    <a:pt x="587" y="1"/>
                    <a:pt x="520" y="20"/>
                    <a:pt x="451" y="59"/>
                  </a:cubicBezTo>
                  <a:cubicBezTo>
                    <a:pt x="201" y="184"/>
                    <a:pt x="0" y="510"/>
                    <a:pt x="0" y="761"/>
                  </a:cubicBezTo>
                  <a:cubicBezTo>
                    <a:pt x="0" y="969"/>
                    <a:pt x="108" y="1069"/>
                    <a:pt x="250" y="1069"/>
                  </a:cubicBezTo>
                  <a:cubicBezTo>
                    <a:pt x="313" y="1069"/>
                    <a:pt x="382" y="1050"/>
                    <a:pt x="451" y="1011"/>
                  </a:cubicBezTo>
                  <a:cubicBezTo>
                    <a:pt x="702" y="886"/>
                    <a:pt x="877" y="585"/>
                    <a:pt x="877" y="310"/>
                  </a:cubicBezTo>
                  <a:cubicBezTo>
                    <a:pt x="877" y="101"/>
                    <a:pt x="781" y="1"/>
                    <a:pt x="6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7" name="Google Shape;1667;p19"/>
            <p:cNvSpPr/>
            <p:nvPr/>
          </p:nvSpPr>
          <p:spPr>
            <a:xfrm>
              <a:off x="5211300" y="1368375"/>
              <a:ext cx="22575" cy="27125"/>
            </a:xfrm>
            <a:custGeom>
              <a:rect b="b" l="l" r="r" t="t"/>
              <a:pathLst>
                <a:path extrusionOk="0" h="1085" w="903">
                  <a:moveTo>
                    <a:pt x="640" y="0"/>
                  </a:moveTo>
                  <a:cubicBezTo>
                    <a:pt x="581" y="0"/>
                    <a:pt x="516" y="17"/>
                    <a:pt x="452" y="53"/>
                  </a:cubicBezTo>
                  <a:cubicBezTo>
                    <a:pt x="226" y="179"/>
                    <a:pt x="0" y="530"/>
                    <a:pt x="25" y="780"/>
                  </a:cubicBezTo>
                  <a:cubicBezTo>
                    <a:pt x="25" y="977"/>
                    <a:pt x="127" y="1084"/>
                    <a:pt x="268" y="1084"/>
                  </a:cubicBezTo>
                  <a:cubicBezTo>
                    <a:pt x="324" y="1084"/>
                    <a:pt x="387" y="1067"/>
                    <a:pt x="452" y="1031"/>
                  </a:cubicBezTo>
                  <a:cubicBezTo>
                    <a:pt x="702" y="906"/>
                    <a:pt x="903" y="605"/>
                    <a:pt x="903" y="304"/>
                  </a:cubicBezTo>
                  <a:cubicBezTo>
                    <a:pt x="903" y="107"/>
                    <a:pt x="788" y="0"/>
                    <a:pt x="6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8" name="Google Shape;1668;p19"/>
            <p:cNvSpPr/>
            <p:nvPr/>
          </p:nvSpPr>
          <p:spPr>
            <a:xfrm>
              <a:off x="4921825" y="1642050"/>
              <a:ext cx="21950" cy="26750"/>
            </a:xfrm>
            <a:custGeom>
              <a:rect b="b" l="l" r="r" t="t"/>
              <a:pathLst>
                <a:path extrusionOk="0" h="1070" w="878">
                  <a:moveTo>
                    <a:pt x="636" y="1"/>
                  </a:moveTo>
                  <a:cubicBezTo>
                    <a:pt x="577" y="1"/>
                    <a:pt x="513" y="20"/>
                    <a:pt x="452" y="59"/>
                  </a:cubicBezTo>
                  <a:cubicBezTo>
                    <a:pt x="201" y="184"/>
                    <a:pt x="0" y="510"/>
                    <a:pt x="0" y="761"/>
                  </a:cubicBezTo>
                  <a:cubicBezTo>
                    <a:pt x="0" y="969"/>
                    <a:pt x="109" y="1069"/>
                    <a:pt x="251" y="1069"/>
                  </a:cubicBezTo>
                  <a:cubicBezTo>
                    <a:pt x="313" y="1069"/>
                    <a:pt x="382" y="1050"/>
                    <a:pt x="452" y="1011"/>
                  </a:cubicBezTo>
                  <a:cubicBezTo>
                    <a:pt x="702" y="886"/>
                    <a:pt x="878" y="585"/>
                    <a:pt x="878" y="309"/>
                  </a:cubicBezTo>
                  <a:cubicBezTo>
                    <a:pt x="878" y="101"/>
                    <a:pt x="769" y="1"/>
                    <a:pt x="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9" name="Google Shape;1669;p19"/>
            <p:cNvSpPr/>
            <p:nvPr/>
          </p:nvSpPr>
          <p:spPr>
            <a:xfrm>
              <a:off x="5018325" y="1586400"/>
              <a:ext cx="21950" cy="27150"/>
            </a:xfrm>
            <a:custGeom>
              <a:rect b="b" l="l" r="r" t="t"/>
              <a:pathLst>
                <a:path extrusionOk="0" h="1086" w="878">
                  <a:moveTo>
                    <a:pt x="615" y="1"/>
                  </a:moveTo>
                  <a:cubicBezTo>
                    <a:pt x="556" y="1"/>
                    <a:pt x="491" y="18"/>
                    <a:pt x="426" y="54"/>
                  </a:cubicBezTo>
                  <a:cubicBezTo>
                    <a:pt x="175" y="180"/>
                    <a:pt x="0" y="480"/>
                    <a:pt x="0" y="781"/>
                  </a:cubicBezTo>
                  <a:cubicBezTo>
                    <a:pt x="0" y="978"/>
                    <a:pt x="89" y="1085"/>
                    <a:pt x="231" y="1085"/>
                  </a:cubicBezTo>
                  <a:cubicBezTo>
                    <a:pt x="288" y="1085"/>
                    <a:pt x="354" y="1068"/>
                    <a:pt x="426" y="1032"/>
                  </a:cubicBezTo>
                  <a:cubicBezTo>
                    <a:pt x="677" y="906"/>
                    <a:pt x="877" y="581"/>
                    <a:pt x="877" y="305"/>
                  </a:cubicBezTo>
                  <a:cubicBezTo>
                    <a:pt x="877" y="108"/>
                    <a:pt x="763" y="1"/>
                    <a:pt x="6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0" name="Google Shape;1670;p19"/>
            <p:cNvSpPr/>
            <p:nvPr/>
          </p:nvSpPr>
          <p:spPr>
            <a:xfrm>
              <a:off x="5114800" y="1530650"/>
              <a:ext cx="21325" cy="27125"/>
            </a:xfrm>
            <a:custGeom>
              <a:rect b="b" l="l" r="r" t="t"/>
              <a:pathLst>
                <a:path extrusionOk="0" h="1085" w="853">
                  <a:moveTo>
                    <a:pt x="611" y="0"/>
                  </a:moveTo>
                  <a:cubicBezTo>
                    <a:pt x="554" y="0"/>
                    <a:pt x="491" y="18"/>
                    <a:pt x="427" y="54"/>
                  </a:cubicBezTo>
                  <a:cubicBezTo>
                    <a:pt x="176" y="179"/>
                    <a:pt x="1" y="530"/>
                    <a:pt x="1" y="780"/>
                  </a:cubicBezTo>
                  <a:cubicBezTo>
                    <a:pt x="1" y="977"/>
                    <a:pt x="90" y="1084"/>
                    <a:pt x="232" y="1084"/>
                  </a:cubicBezTo>
                  <a:cubicBezTo>
                    <a:pt x="289" y="1084"/>
                    <a:pt x="355" y="1067"/>
                    <a:pt x="427" y="1031"/>
                  </a:cubicBezTo>
                  <a:cubicBezTo>
                    <a:pt x="677" y="906"/>
                    <a:pt x="853" y="580"/>
                    <a:pt x="853" y="304"/>
                  </a:cubicBezTo>
                  <a:cubicBezTo>
                    <a:pt x="853" y="108"/>
                    <a:pt x="751" y="0"/>
                    <a:pt x="6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1" name="Google Shape;1671;p19"/>
            <p:cNvSpPr/>
            <p:nvPr/>
          </p:nvSpPr>
          <p:spPr>
            <a:xfrm>
              <a:off x="5210050" y="1474875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1"/>
                  </a:moveTo>
                  <a:cubicBezTo>
                    <a:pt x="568" y="1"/>
                    <a:pt x="509" y="18"/>
                    <a:pt x="451" y="54"/>
                  </a:cubicBezTo>
                  <a:cubicBezTo>
                    <a:pt x="226" y="179"/>
                    <a:pt x="0" y="505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1" y="1032"/>
                  </a:cubicBezTo>
                  <a:cubicBezTo>
                    <a:pt x="677" y="906"/>
                    <a:pt x="877" y="605"/>
                    <a:pt x="877" y="305"/>
                  </a:cubicBezTo>
                  <a:cubicBezTo>
                    <a:pt x="877" y="108"/>
                    <a:pt x="763" y="1"/>
                    <a:pt x="6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2" name="Google Shape;1672;p19"/>
            <p:cNvSpPr/>
            <p:nvPr/>
          </p:nvSpPr>
          <p:spPr>
            <a:xfrm>
              <a:off x="5306525" y="1419625"/>
              <a:ext cx="21975" cy="26725"/>
            </a:xfrm>
            <a:custGeom>
              <a:rect b="b" l="l" r="r" t="t"/>
              <a:pathLst>
                <a:path extrusionOk="0" h="1069" w="879">
                  <a:moveTo>
                    <a:pt x="628" y="1"/>
                  </a:moveTo>
                  <a:cubicBezTo>
                    <a:pt x="565" y="1"/>
                    <a:pt x="496" y="20"/>
                    <a:pt x="427" y="59"/>
                  </a:cubicBezTo>
                  <a:cubicBezTo>
                    <a:pt x="226" y="184"/>
                    <a:pt x="1" y="485"/>
                    <a:pt x="1" y="760"/>
                  </a:cubicBezTo>
                  <a:cubicBezTo>
                    <a:pt x="1" y="969"/>
                    <a:pt x="97" y="1069"/>
                    <a:pt x="232" y="1069"/>
                  </a:cubicBezTo>
                  <a:cubicBezTo>
                    <a:pt x="291" y="1069"/>
                    <a:pt x="358" y="1049"/>
                    <a:pt x="427" y="1011"/>
                  </a:cubicBezTo>
                  <a:cubicBezTo>
                    <a:pt x="678" y="886"/>
                    <a:pt x="878" y="585"/>
                    <a:pt x="878" y="309"/>
                  </a:cubicBezTo>
                  <a:cubicBezTo>
                    <a:pt x="878" y="101"/>
                    <a:pt x="770" y="1"/>
                    <a:pt x="6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BLANK_1_1_1_1_1_1_2">
    <p:spTree>
      <p:nvGrpSpPr>
        <p:cNvPr id="1673" name="Shape 1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74" name="Google Shape;1674;p20"/>
          <p:cNvGrpSpPr/>
          <p:nvPr/>
        </p:nvGrpSpPr>
        <p:grpSpPr>
          <a:xfrm>
            <a:off x="-458461" y="-321271"/>
            <a:ext cx="10059175" cy="5791575"/>
            <a:chOff x="-458461" y="-321271"/>
            <a:chExt cx="10059175" cy="5791575"/>
          </a:xfrm>
        </p:grpSpPr>
        <p:grpSp>
          <p:nvGrpSpPr>
            <p:cNvPr id="1675" name="Google Shape;1675;p20"/>
            <p:cNvGrpSpPr/>
            <p:nvPr/>
          </p:nvGrpSpPr>
          <p:grpSpPr>
            <a:xfrm flipH="1">
              <a:off x="-458461" y="-245071"/>
              <a:ext cx="9830575" cy="5715375"/>
              <a:chOff x="-358925" y="-303650"/>
              <a:chExt cx="9830575" cy="5715375"/>
            </a:xfrm>
          </p:grpSpPr>
          <p:cxnSp>
            <p:nvCxnSpPr>
              <p:cNvPr id="1676" name="Google Shape;1676;p20"/>
              <p:cNvCxnSpPr/>
              <p:nvPr/>
            </p:nvCxnSpPr>
            <p:spPr>
              <a:xfrm flipH="1" rot="10800000">
                <a:off x="-282200" y="-303650"/>
                <a:ext cx="1052400" cy="607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77" name="Google Shape;1677;p20"/>
              <p:cNvCxnSpPr/>
              <p:nvPr/>
            </p:nvCxnSpPr>
            <p:spPr>
              <a:xfrm flipH="1" rot="10800000">
                <a:off x="-281950" y="-236675"/>
                <a:ext cx="1425600" cy="822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78" name="Google Shape;1678;p20"/>
              <p:cNvCxnSpPr/>
              <p:nvPr/>
            </p:nvCxnSpPr>
            <p:spPr>
              <a:xfrm flipH="1" rot="10800000">
                <a:off x="-358925" y="-155350"/>
                <a:ext cx="1851000" cy="1068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79" name="Google Shape;1679;p20"/>
              <p:cNvCxnSpPr/>
              <p:nvPr/>
            </p:nvCxnSpPr>
            <p:spPr>
              <a:xfrm flipH="1" rot="10800000">
                <a:off x="-267650" y="-115750"/>
                <a:ext cx="2180400" cy="1258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80" name="Google Shape;1680;p20"/>
              <p:cNvCxnSpPr/>
              <p:nvPr/>
            </p:nvCxnSpPr>
            <p:spPr>
              <a:xfrm flipH="1" rot="10800000">
                <a:off x="-229800" y="-86050"/>
                <a:ext cx="2580300" cy="1489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81" name="Google Shape;1681;p20"/>
              <p:cNvCxnSpPr/>
              <p:nvPr/>
            </p:nvCxnSpPr>
            <p:spPr>
              <a:xfrm flipH="1" rot="10800000">
                <a:off x="-212775" y="-127750"/>
                <a:ext cx="3125100" cy="1804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82" name="Google Shape;1682;p20"/>
              <p:cNvCxnSpPr/>
              <p:nvPr/>
            </p:nvCxnSpPr>
            <p:spPr>
              <a:xfrm flipH="1" rot="10800000">
                <a:off x="-180475" y="-165575"/>
                <a:ext cx="3648000" cy="210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83" name="Google Shape;1683;p20"/>
              <p:cNvCxnSpPr/>
              <p:nvPr/>
            </p:nvCxnSpPr>
            <p:spPr>
              <a:xfrm flipH="1" rot="10800000">
                <a:off x="-227000" y="-146700"/>
                <a:ext cx="4150500" cy="2396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84" name="Google Shape;1684;p20"/>
              <p:cNvCxnSpPr/>
              <p:nvPr/>
            </p:nvCxnSpPr>
            <p:spPr>
              <a:xfrm flipH="1" rot="10800000">
                <a:off x="-285775" y="-133000"/>
                <a:ext cx="4675200" cy="2699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85" name="Google Shape;1685;p20"/>
              <p:cNvCxnSpPr/>
              <p:nvPr/>
            </p:nvCxnSpPr>
            <p:spPr>
              <a:xfrm flipH="1" rot="10800000">
                <a:off x="-254975" y="-209000"/>
                <a:ext cx="5265600" cy="3039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86" name="Google Shape;1686;p20"/>
              <p:cNvCxnSpPr/>
              <p:nvPr/>
            </p:nvCxnSpPr>
            <p:spPr>
              <a:xfrm flipH="1" rot="10800000">
                <a:off x="-230325" y="-171400"/>
                <a:ext cx="5665200" cy="3270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87" name="Google Shape;1687;p20"/>
              <p:cNvCxnSpPr/>
              <p:nvPr/>
            </p:nvCxnSpPr>
            <p:spPr>
              <a:xfrm flipH="1" rot="10800000">
                <a:off x="-203625" y="-162575"/>
                <a:ext cx="6111900" cy="3528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88" name="Google Shape;1688;p20"/>
              <p:cNvCxnSpPr/>
              <p:nvPr/>
            </p:nvCxnSpPr>
            <p:spPr>
              <a:xfrm flipH="1" rot="10800000">
                <a:off x="-212500" y="-179425"/>
                <a:ext cx="6639600" cy="3833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89" name="Google Shape;1689;p20"/>
              <p:cNvCxnSpPr/>
              <p:nvPr/>
            </p:nvCxnSpPr>
            <p:spPr>
              <a:xfrm flipH="1" rot="10800000">
                <a:off x="-237200" y="-171550"/>
                <a:ext cx="7140000" cy="4122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90" name="Google Shape;1690;p20"/>
              <p:cNvCxnSpPr/>
              <p:nvPr/>
            </p:nvCxnSpPr>
            <p:spPr>
              <a:xfrm flipH="1" rot="10800000">
                <a:off x="-208450" y="-169925"/>
                <a:ext cx="7598100" cy="4386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91" name="Google Shape;1691;p20"/>
              <p:cNvCxnSpPr/>
              <p:nvPr/>
            </p:nvCxnSpPr>
            <p:spPr>
              <a:xfrm flipH="1" rot="10800000">
                <a:off x="-126875" y="-166100"/>
                <a:ext cx="7999200" cy="4618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92" name="Google Shape;1692;p20"/>
              <p:cNvCxnSpPr/>
              <p:nvPr/>
            </p:nvCxnSpPr>
            <p:spPr>
              <a:xfrm flipH="1" rot="10800000">
                <a:off x="-175950" y="-237725"/>
                <a:ext cx="8661600" cy="5000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93" name="Google Shape;1693;p20"/>
              <p:cNvCxnSpPr/>
              <p:nvPr/>
            </p:nvCxnSpPr>
            <p:spPr>
              <a:xfrm flipH="1" rot="10800000">
                <a:off x="-230050" y="-244075"/>
                <a:ext cx="9215700" cy="5320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94" name="Google Shape;1694;p20"/>
              <p:cNvCxnSpPr/>
              <p:nvPr/>
            </p:nvCxnSpPr>
            <p:spPr>
              <a:xfrm flipH="1" rot="10800000">
                <a:off x="-150500" y="-149375"/>
                <a:ext cx="9462000" cy="5462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95" name="Google Shape;1695;p20"/>
              <p:cNvCxnSpPr/>
              <p:nvPr/>
            </p:nvCxnSpPr>
            <p:spPr>
              <a:xfrm flipH="1" rot="10800000">
                <a:off x="277300" y="105750"/>
                <a:ext cx="9081600" cy="524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96" name="Google Shape;1696;p20"/>
              <p:cNvCxnSpPr/>
              <p:nvPr/>
            </p:nvCxnSpPr>
            <p:spPr>
              <a:xfrm flipH="1" rot="10800000">
                <a:off x="846950" y="376800"/>
                <a:ext cx="8531400" cy="4925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97" name="Google Shape;1697;p20"/>
              <p:cNvCxnSpPr/>
              <p:nvPr/>
            </p:nvCxnSpPr>
            <p:spPr>
              <a:xfrm flipH="1" rot="10800000">
                <a:off x="1349000" y="635275"/>
                <a:ext cx="8071500" cy="4659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98" name="Google Shape;1698;p20"/>
              <p:cNvCxnSpPr/>
              <p:nvPr/>
            </p:nvCxnSpPr>
            <p:spPr>
              <a:xfrm flipH="1" rot="10800000">
                <a:off x="1864375" y="918950"/>
                <a:ext cx="7554300" cy="4361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99" name="Google Shape;1699;p20"/>
              <p:cNvCxnSpPr/>
              <p:nvPr/>
            </p:nvCxnSpPr>
            <p:spPr>
              <a:xfrm flipH="1" rot="10800000">
                <a:off x="2403950" y="1170550"/>
                <a:ext cx="7067700" cy="4080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00" name="Google Shape;1700;p20"/>
              <p:cNvCxnSpPr/>
              <p:nvPr/>
            </p:nvCxnSpPr>
            <p:spPr>
              <a:xfrm flipH="1" rot="10800000">
                <a:off x="2718375" y="1495625"/>
                <a:ext cx="6679800" cy="3856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01" name="Google Shape;1701;p20"/>
              <p:cNvCxnSpPr/>
              <p:nvPr/>
            </p:nvCxnSpPr>
            <p:spPr>
              <a:xfrm flipH="1" rot="10800000">
                <a:off x="3297700" y="1822900"/>
                <a:ext cx="6023100" cy="3477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02" name="Google Shape;1702;p20"/>
              <p:cNvCxnSpPr/>
              <p:nvPr/>
            </p:nvCxnSpPr>
            <p:spPr>
              <a:xfrm flipH="1" rot="10800000">
                <a:off x="3726050" y="2104125"/>
                <a:ext cx="5597100" cy="3231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03" name="Google Shape;1703;p20"/>
              <p:cNvCxnSpPr/>
              <p:nvPr/>
            </p:nvCxnSpPr>
            <p:spPr>
              <a:xfrm flipH="1" rot="10800000">
                <a:off x="4244875" y="2361600"/>
                <a:ext cx="5121600" cy="2956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04" name="Google Shape;1704;p20"/>
              <p:cNvCxnSpPr/>
              <p:nvPr/>
            </p:nvCxnSpPr>
            <p:spPr>
              <a:xfrm flipH="1" rot="10800000">
                <a:off x="4742850" y="2657525"/>
                <a:ext cx="4600200" cy="2655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05" name="Google Shape;1705;p20"/>
              <p:cNvCxnSpPr/>
              <p:nvPr/>
            </p:nvCxnSpPr>
            <p:spPr>
              <a:xfrm flipH="1" rot="10800000">
                <a:off x="5210850" y="2937150"/>
                <a:ext cx="4137300" cy="2388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06" name="Google Shape;1706;p20"/>
              <p:cNvCxnSpPr/>
              <p:nvPr/>
            </p:nvCxnSpPr>
            <p:spPr>
              <a:xfrm flipH="1" rot="10800000">
                <a:off x="5725550" y="3223700"/>
                <a:ext cx="3615300" cy="2087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07" name="Google Shape;1707;p20"/>
              <p:cNvCxnSpPr/>
              <p:nvPr/>
            </p:nvCxnSpPr>
            <p:spPr>
              <a:xfrm flipH="1" rot="10800000">
                <a:off x="6217950" y="3515950"/>
                <a:ext cx="3106500" cy="1793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08" name="Google Shape;1708;p20"/>
              <p:cNvCxnSpPr/>
              <p:nvPr/>
            </p:nvCxnSpPr>
            <p:spPr>
              <a:xfrm flipH="1" rot="10800000">
                <a:off x="6716500" y="3797450"/>
                <a:ext cx="2609700" cy="1506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09" name="Google Shape;1709;p20"/>
              <p:cNvCxnSpPr/>
              <p:nvPr/>
            </p:nvCxnSpPr>
            <p:spPr>
              <a:xfrm flipH="1" rot="10800000">
                <a:off x="7199175" y="4100700"/>
                <a:ext cx="2091000" cy="1207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10" name="Google Shape;1710;p20"/>
              <p:cNvCxnSpPr/>
              <p:nvPr/>
            </p:nvCxnSpPr>
            <p:spPr>
              <a:xfrm flipH="1" rot="10800000">
                <a:off x="7718000" y="4338975"/>
                <a:ext cx="1648800" cy="951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11" name="Google Shape;1711;p20"/>
              <p:cNvCxnSpPr/>
              <p:nvPr/>
            </p:nvCxnSpPr>
            <p:spPr>
              <a:xfrm flipH="1" rot="10800000">
                <a:off x="8129050" y="4607075"/>
                <a:ext cx="1263000" cy="729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12" name="Google Shape;1712;p20"/>
              <p:cNvCxnSpPr/>
              <p:nvPr/>
            </p:nvCxnSpPr>
            <p:spPr>
              <a:xfrm flipH="1" rot="10800000">
                <a:off x="8487200" y="4879525"/>
                <a:ext cx="921600" cy="532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1713" name="Google Shape;1713;p20"/>
            <p:cNvGrpSpPr/>
            <p:nvPr/>
          </p:nvGrpSpPr>
          <p:grpSpPr>
            <a:xfrm rot="10800000">
              <a:off x="-229861" y="-321271"/>
              <a:ext cx="9830575" cy="5715375"/>
              <a:chOff x="-358925" y="-303650"/>
              <a:chExt cx="9830575" cy="5715375"/>
            </a:xfrm>
          </p:grpSpPr>
          <p:cxnSp>
            <p:nvCxnSpPr>
              <p:cNvPr id="1714" name="Google Shape;1714;p20"/>
              <p:cNvCxnSpPr/>
              <p:nvPr/>
            </p:nvCxnSpPr>
            <p:spPr>
              <a:xfrm flipH="1" rot="10800000">
                <a:off x="-282200" y="-303650"/>
                <a:ext cx="1052400" cy="607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15" name="Google Shape;1715;p20"/>
              <p:cNvCxnSpPr/>
              <p:nvPr/>
            </p:nvCxnSpPr>
            <p:spPr>
              <a:xfrm flipH="1" rot="10800000">
                <a:off x="-281950" y="-236675"/>
                <a:ext cx="1425600" cy="822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16" name="Google Shape;1716;p20"/>
              <p:cNvCxnSpPr/>
              <p:nvPr/>
            </p:nvCxnSpPr>
            <p:spPr>
              <a:xfrm flipH="1" rot="10800000">
                <a:off x="-358925" y="-155350"/>
                <a:ext cx="1851000" cy="1068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17" name="Google Shape;1717;p20"/>
              <p:cNvCxnSpPr/>
              <p:nvPr/>
            </p:nvCxnSpPr>
            <p:spPr>
              <a:xfrm flipH="1" rot="10800000">
                <a:off x="-267650" y="-115750"/>
                <a:ext cx="2180400" cy="1258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18" name="Google Shape;1718;p20"/>
              <p:cNvCxnSpPr/>
              <p:nvPr/>
            </p:nvCxnSpPr>
            <p:spPr>
              <a:xfrm flipH="1" rot="10800000">
                <a:off x="-229800" y="-86050"/>
                <a:ext cx="2580300" cy="1489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19" name="Google Shape;1719;p20"/>
              <p:cNvCxnSpPr/>
              <p:nvPr/>
            </p:nvCxnSpPr>
            <p:spPr>
              <a:xfrm flipH="1" rot="10800000">
                <a:off x="-212775" y="-127750"/>
                <a:ext cx="3125100" cy="1804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20" name="Google Shape;1720;p20"/>
              <p:cNvCxnSpPr/>
              <p:nvPr/>
            </p:nvCxnSpPr>
            <p:spPr>
              <a:xfrm flipH="1" rot="10800000">
                <a:off x="-180475" y="-165575"/>
                <a:ext cx="3648000" cy="210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21" name="Google Shape;1721;p20"/>
              <p:cNvCxnSpPr/>
              <p:nvPr/>
            </p:nvCxnSpPr>
            <p:spPr>
              <a:xfrm flipH="1" rot="10800000">
                <a:off x="-227000" y="-146700"/>
                <a:ext cx="4150500" cy="2396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22" name="Google Shape;1722;p20"/>
              <p:cNvCxnSpPr/>
              <p:nvPr/>
            </p:nvCxnSpPr>
            <p:spPr>
              <a:xfrm flipH="1" rot="10800000">
                <a:off x="-285775" y="-133000"/>
                <a:ext cx="4675200" cy="2699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23" name="Google Shape;1723;p20"/>
              <p:cNvCxnSpPr/>
              <p:nvPr/>
            </p:nvCxnSpPr>
            <p:spPr>
              <a:xfrm flipH="1" rot="10800000">
                <a:off x="-254975" y="-209000"/>
                <a:ext cx="5265600" cy="3039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24" name="Google Shape;1724;p20"/>
              <p:cNvCxnSpPr/>
              <p:nvPr/>
            </p:nvCxnSpPr>
            <p:spPr>
              <a:xfrm flipH="1" rot="10800000">
                <a:off x="-230325" y="-171400"/>
                <a:ext cx="5665200" cy="3270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25" name="Google Shape;1725;p20"/>
              <p:cNvCxnSpPr/>
              <p:nvPr/>
            </p:nvCxnSpPr>
            <p:spPr>
              <a:xfrm flipH="1" rot="10800000">
                <a:off x="-203625" y="-162575"/>
                <a:ext cx="6111900" cy="3528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26" name="Google Shape;1726;p20"/>
              <p:cNvCxnSpPr/>
              <p:nvPr/>
            </p:nvCxnSpPr>
            <p:spPr>
              <a:xfrm flipH="1" rot="10800000">
                <a:off x="-212500" y="-179425"/>
                <a:ext cx="6639600" cy="3833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27" name="Google Shape;1727;p20"/>
              <p:cNvCxnSpPr/>
              <p:nvPr/>
            </p:nvCxnSpPr>
            <p:spPr>
              <a:xfrm flipH="1" rot="10800000">
                <a:off x="-237200" y="-171550"/>
                <a:ext cx="7140000" cy="4122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28" name="Google Shape;1728;p20"/>
              <p:cNvCxnSpPr/>
              <p:nvPr/>
            </p:nvCxnSpPr>
            <p:spPr>
              <a:xfrm flipH="1" rot="10800000">
                <a:off x="-208450" y="-169925"/>
                <a:ext cx="7598100" cy="4386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29" name="Google Shape;1729;p20"/>
              <p:cNvCxnSpPr/>
              <p:nvPr/>
            </p:nvCxnSpPr>
            <p:spPr>
              <a:xfrm flipH="1" rot="10800000">
                <a:off x="-126875" y="-166100"/>
                <a:ext cx="7999200" cy="4618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30" name="Google Shape;1730;p20"/>
              <p:cNvCxnSpPr/>
              <p:nvPr/>
            </p:nvCxnSpPr>
            <p:spPr>
              <a:xfrm flipH="1" rot="10800000">
                <a:off x="-175950" y="-237725"/>
                <a:ext cx="8661600" cy="5000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31" name="Google Shape;1731;p20"/>
              <p:cNvCxnSpPr/>
              <p:nvPr/>
            </p:nvCxnSpPr>
            <p:spPr>
              <a:xfrm flipH="1" rot="10800000">
                <a:off x="-230050" y="-244075"/>
                <a:ext cx="9215700" cy="5320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32" name="Google Shape;1732;p20"/>
              <p:cNvCxnSpPr/>
              <p:nvPr/>
            </p:nvCxnSpPr>
            <p:spPr>
              <a:xfrm flipH="1" rot="10800000">
                <a:off x="-150500" y="-149375"/>
                <a:ext cx="9462000" cy="5462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33" name="Google Shape;1733;p20"/>
              <p:cNvCxnSpPr/>
              <p:nvPr/>
            </p:nvCxnSpPr>
            <p:spPr>
              <a:xfrm flipH="1" rot="10800000">
                <a:off x="277300" y="105750"/>
                <a:ext cx="9081600" cy="524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34" name="Google Shape;1734;p20"/>
              <p:cNvCxnSpPr/>
              <p:nvPr/>
            </p:nvCxnSpPr>
            <p:spPr>
              <a:xfrm flipH="1" rot="10800000">
                <a:off x="846950" y="376800"/>
                <a:ext cx="8531400" cy="4925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35" name="Google Shape;1735;p20"/>
              <p:cNvCxnSpPr/>
              <p:nvPr/>
            </p:nvCxnSpPr>
            <p:spPr>
              <a:xfrm flipH="1" rot="10800000">
                <a:off x="1349000" y="635275"/>
                <a:ext cx="8071500" cy="4659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36" name="Google Shape;1736;p20"/>
              <p:cNvCxnSpPr/>
              <p:nvPr/>
            </p:nvCxnSpPr>
            <p:spPr>
              <a:xfrm flipH="1" rot="10800000">
                <a:off x="1864375" y="918950"/>
                <a:ext cx="7554300" cy="4361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37" name="Google Shape;1737;p20"/>
              <p:cNvCxnSpPr/>
              <p:nvPr/>
            </p:nvCxnSpPr>
            <p:spPr>
              <a:xfrm flipH="1" rot="10800000">
                <a:off x="2403950" y="1170550"/>
                <a:ext cx="7067700" cy="4080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38" name="Google Shape;1738;p20"/>
              <p:cNvCxnSpPr/>
              <p:nvPr/>
            </p:nvCxnSpPr>
            <p:spPr>
              <a:xfrm flipH="1" rot="10800000">
                <a:off x="2718375" y="1495625"/>
                <a:ext cx="6679800" cy="3856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39" name="Google Shape;1739;p20"/>
              <p:cNvCxnSpPr/>
              <p:nvPr/>
            </p:nvCxnSpPr>
            <p:spPr>
              <a:xfrm flipH="1" rot="10800000">
                <a:off x="3297700" y="1822900"/>
                <a:ext cx="6023100" cy="3477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40" name="Google Shape;1740;p20"/>
              <p:cNvCxnSpPr/>
              <p:nvPr/>
            </p:nvCxnSpPr>
            <p:spPr>
              <a:xfrm flipH="1" rot="10800000">
                <a:off x="3726050" y="2104125"/>
                <a:ext cx="5597100" cy="3231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41" name="Google Shape;1741;p20"/>
              <p:cNvCxnSpPr/>
              <p:nvPr/>
            </p:nvCxnSpPr>
            <p:spPr>
              <a:xfrm flipH="1" rot="10800000">
                <a:off x="4244875" y="2361600"/>
                <a:ext cx="5121600" cy="2956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42" name="Google Shape;1742;p20"/>
              <p:cNvCxnSpPr/>
              <p:nvPr/>
            </p:nvCxnSpPr>
            <p:spPr>
              <a:xfrm flipH="1" rot="10800000">
                <a:off x="4742850" y="2657525"/>
                <a:ext cx="4600200" cy="2655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43" name="Google Shape;1743;p20"/>
              <p:cNvCxnSpPr/>
              <p:nvPr/>
            </p:nvCxnSpPr>
            <p:spPr>
              <a:xfrm flipH="1" rot="10800000">
                <a:off x="5210850" y="2937150"/>
                <a:ext cx="4137300" cy="2388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44" name="Google Shape;1744;p20"/>
              <p:cNvCxnSpPr/>
              <p:nvPr/>
            </p:nvCxnSpPr>
            <p:spPr>
              <a:xfrm flipH="1" rot="10800000">
                <a:off x="5725550" y="3223700"/>
                <a:ext cx="3615300" cy="2087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45" name="Google Shape;1745;p20"/>
              <p:cNvCxnSpPr/>
              <p:nvPr/>
            </p:nvCxnSpPr>
            <p:spPr>
              <a:xfrm flipH="1" rot="10800000">
                <a:off x="6217950" y="3515950"/>
                <a:ext cx="3106500" cy="1793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46" name="Google Shape;1746;p20"/>
              <p:cNvCxnSpPr/>
              <p:nvPr/>
            </p:nvCxnSpPr>
            <p:spPr>
              <a:xfrm flipH="1" rot="10800000">
                <a:off x="6716500" y="3797450"/>
                <a:ext cx="2609700" cy="1506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47" name="Google Shape;1747;p20"/>
              <p:cNvCxnSpPr/>
              <p:nvPr/>
            </p:nvCxnSpPr>
            <p:spPr>
              <a:xfrm flipH="1" rot="10800000">
                <a:off x="7199175" y="4100700"/>
                <a:ext cx="2091000" cy="1207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48" name="Google Shape;1748;p20"/>
              <p:cNvCxnSpPr/>
              <p:nvPr/>
            </p:nvCxnSpPr>
            <p:spPr>
              <a:xfrm flipH="1" rot="10800000">
                <a:off x="7718000" y="4338975"/>
                <a:ext cx="1648800" cy="951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49" name="Google Shape;1749;p20"/>
              <p:cNvCxnSpPr/>
              <p:nvPr/>
            </p:nvCxnSpPr>
            <p:spPr>
              <a:xfrm flipH="1" rot="10800000">
                <a:off x="8129050" y="4607075"/>
                <a:ext cx="1263000" cy="729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50" name="Google Shape;1750;p20"/>
              <p:cNvCxnSpPr/>
              <p:nvPr/>
            </p:nvCxnSpPr>
            <p:spPr>
              <a:xfrm flipH="1" rot="10800000">
                <a:off x="8487200" y="4879525"/>
                <a:ext cx="921600" cy="532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sp>
        <p:nvSpPr>
          <p:cNvPr id="1751" name="Google Shape;1751;p20"/>
          <p:cNvSpPr txBox="1"/>
          <p:nvPr>
            <p:ph type="ctrTitle"/>
          </p:nvPr>
        </p:nvSpPr>
        <p:spPr>
          <a:xfrm>
            <a:off x="2429950" y="669825"/>
            <a:ext cx="4284000" cy="99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752" name="Google Shape;1752;p20"/>
          <p:cNvSpPr txBox="1"/>
          <p:nvPr>
            <p:ph idx="1" type="subTitle"/>
          </p:nvPr>
        </p:nvSpPr>
        <p:spPr>
          <a:xfrm>
            <a:off x="2425075" y="1704550"/>
            <a:ext cx="4293900" cy="118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753" name="Google Shape;1753;p20"/>
          <p:cNvSpPr txBox="1"/>
          <p:nvPr/>
        </p:nvSpPr>
        <p:spPr>
          <a:xfrm>
            <a:off x="1895950" y="3471625"/>
            <a:ext cx="5352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rPr>
              <a:t>CREDITS: This presentation template was created by </a:t>
            </a:r>
            <a:r>
              <a:rPr b="1" lang="en">
                <a:solidFill>
                  <a:schemeClr val="dk2"/>
                </a:solidFill>
                <a:uFill>
                  <a:noFill/>
                </a:uFill>
                <a:latin typeface="Abel"/>
                <a:ea typeface="Abel"/>
                <a:cs typeface="Abel"/>
                <a:sym typeface="Abel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rPr>
              <a:t>, and includes icons by </a:t>
            </a:r>
            <a:r>
              <a:rPr b="1" lang="en">
                <a:solidFill>
                  <a:schemeClr val="dk2"/>
                </a:solidFill>
                <a:uFill>
                  <a:noFill/>
                </a:uFill>
                <a:latin typeface="Abel"/>
                <a:ea typeface="Abel"/>
                <a:cs typeface="Abel"/>
                <a:sym typeface="Abe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rPr>
              <a:t>, and infographics &amp; images by </a:t>
            </a:r>
            <a:r>
              <a:rPr b="1" lang="en">
                <a:solidFill>
                  <a:schemeClr val="dk2"/>
                </a:solidFill>
                <a:uFill>
                  <a:noFill/>
                </a:uFill>
                <a:latin typeface="Abel"/>
                <a:ea typeface="Abel"/>
                <a:cs typeface="Abel"/>
                <a:sym typeface="Abe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>
              <a:solidFill>
                <a:schemeClr val="dk2"/>
              </a:solidFill>
              <a:latin typeface="Abel"/>
              <a:ea typeface="Abel"/>
              <a:cs typeface="Abel"/>
              <a:sym typeface="Abel"/>
            </a:endParaRPr>
          </a:p>
        </p:txBody>
      </p:sp>
      <p:grpSp>
        <p:nvGrpSpPr>
          <p:cNvPr id="1754" name="Google Shape;1754;p20"/>
          <p:cNvGrpSpPr/>
          <p:nvPr/>
        </p:nvGrpSpPr>
        <p:grpSpPr>
          <a:xfrm>
            <a:off x="6457759" y="-2146190"/>
            <a:ext cx="6048287" cy="5946120"/>
            <a:chOff x="3133537" y="-308699"/>
            <a:chExt cx="6010422" cy="5452155"/>
          </a:xfrm>
        </p:grpSpPr>
        <p:sp>
          <p:nvSpPr>
            <p:cNvPr id="1755" name="Google Shape;1755;p20"/>
            <p:cNvSpPr/>
            <p:nvPr/>
          </p:nvSpPr>
          <p:spPr>
            <a:xfrm>
              <a:off x="3201565" y="-185790"/>
              <a:ext cx="5942394" cy="5329246"/>
            </a:xfrm>
            <a:custGeom>
              <a:rect b="b" l="l" r="r" t="t"/>
              <a:pathLst>
                <a:path extrusionOk="0" h="81084" w="90413">
                  <a:moveTo>
                    <a:pt x="90412" y="1"/>
                  </a:moveTo>
                  <a:lnTo>
                    <a:pt x="3084" y="50747"/>
                  </a:lnTo>
                  <a:cubicBezTo>
                    <a:pt x="1293" y="51801"/>
                    <a:pt x="239" y="51702"/>
                    <a:pt x="0" y="53075"/>
                  </a:cubicBezTo>
                  <a:lnTo>
                    <a:pt x="0" y="55104"/>
                  </a:lnTo>
                  <a:cubicBezTo>
                    <a:pt x="20" y="56675"/>
                    <a:pt x="1055" y="58247"/>
                    <a:pt x="3123" y="59440"/>
                  </a:cubicBezTo>
                  <a:lnTo>
                    <a:pt x="40641" y="81083"/>
                  </a:lnTo>
                  <a:lnTo>
                    <a:pt x="88642" y="81083"/>
                  </a:lnTo>
                  <a:cubicBezTo>
                    <a:pt x="89617" y="81083"/>
                    <a:pt x="90412" y="80288"/>
                    <a:pt x="90412" y="79313"/>
                  </a:cubicBezTo>
                  <a:lnTo>
                    <a:pt x="90412" y="1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6" name="Google Shape;1756;p20"/>
            <p:cNvSpPr/>
            <p:nvPr/>
          </p:nvSpPr>
          <p:spPr>
            <a:xfrm>
              <a:off x="3133537" y="-308699"/>
              <a:ext cx="6010420" cy="5452152"/>
            </a:xfrm>
            <a:custGeom>
              <a:rect b="b" l="l" r="r" t="t"/>
              <a:pathLst>
                <a:path extrusionOk="0" h="82954" w="91448">
                  <a:moveTo>
                    <a:pt x="91447" y="1"/>
                  </a:moveTo>
                  <a:lnTo>
                    <a:pt x="4119" y="50767"/>
                  </a:lnTo>
                  <a:cubicBezTo>
                    <a:pt x="1" y="53154"/>
                    <a:pt x="21" y="57033"/>
                    <a:pt x="4158" y="59440"/>
                  </a:cubicBezTo>
                  <a:lnTo>
                    <a:pt x="44899" y="82953"/>
                  </a:lnTo>
                  <a:lnTo>
                    <a:pt x="89677" y="82953"/>
                  </a:lnTo>
                  <a:cubicBezTo>
                    <a:pt x="90652" y="82953"/>
                    <a:pt x="91447" y="82158"/>
                    <a:pt x="91447" y="81183"/>
                  </a:cubicBezTo>
                  <a:lnTo>
                    <a:pt x="9144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57" name="Google Shape;1757;p20"/>
          <p:cNvGrpSpPr/>
          <p:nvPr/>
        </p:nvGrpSpPr>
        <p:grpSpPr>
          <a:xfrm flipH="1">
            <a:off x="-3149029" y="-421721"/>
            <a:ext cx="5482707" cy="4973456"/>
            <a:chOff x="3166062" y="1034326"/>
            <a:chExt cx="6010422" cy="5452155"/>
          </a:xfrm>
        </p:grpSpPr>
        <p:sp>
          <p:nvSpPr>
            <p:cNvPr id="1758" name="Google Shape;1758;p20"/>
            <p:cNvSpPr/>
            <p:nvPr/>
          </p:nvSpPr>
          <p:spPr>
            <a:xfrm>
              <a:off x="3234090" y="1157235"/>
              <a:ext cx="5942394" cy="5329246"/>
            </a:xfrm>
            <a:custGeom>
              <a:rect b="b" l="l" r="r" t="t"/>
              <a:pathLst>
                <a:path extrusionOk="0" h="81084" w="90413">
                  <a:moveTo>
                    <a:pt x="90412" y="1"/>
                  </a:moveTo>
                  <a:lnTo>
                    <a:pt x="3084" y="50747"/>
                  </a:lnTo>
                  <a:cubicBezTo>
                    <a:pt x="1293" y="51801"/>
                    <a:pt x="239" y="51702"/>
                    <a:pt x="0" y="53075"/>
                  </a:cubicBezTo>
                  <a:lnTo>
                    <a:pt x="0" y="55104"/>
                  </a:lnTo>
                  <a:cubicBezTo>
                    <a:pt x="20" y="56675"/>
                    <a:pt x="1055" y="58247"/>
                    <a:pt x="3123" y="59440"/>
                  </a:cubicBezTo>
                  <a:lnTo>
                    <a:pt x="40641" y="81083"/>
                  </a:lnTo>
                  <a:lnTo>
                    <a:pt x="88642" y="81083"/>
                  </a:lnTo>
                  <a:cubicBezTo>
                    <a:pt x="89617" y="81083"/>
                    <a:pt x="90412" y="80288"/>
                    <a:pt x="90412" y="79313"/>
                  </a:cubicBezTo>
                  <a:lnTo>
                    <a:pt x="904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9" name="Google Shape;1759;p20"/>
            <p:cNvSpPr/>
            <p:nvPr/>
          </p:nvSpPr>
          <p:spPr>
            <a:xfrm>
              <a:off x="3166062" y="1034326"/>
              <a:ext cx="6010420" cy="5452152"/>
            </a:xfrm>
            <a:custGeom>
              <a:rect b="b" l="l" r="r" t="t"/>
              <a:pathLst>
                <a:path extrusionOk="0" h="82954" w="91448">
                  <a:moveTo>
                    <a:pt x="91447" y="1"/>
                  </a:moveTo>
                  <a:lnTo>
                    <a:pt x="4119" y="50767"/>
                  </a:lnTo>
                  <a:cubicBezTo>
                    <a:pt x="1" y="53154"/>
                    <a:pt x="21" y="57033"/>
                    <a:pt x="4158" y="59440"/>
                  </a:cubicBezTo>
                  <a:lnTo>
                    <a:pt x="44899" y="82953"/>
                  </a:lnTo>
                  <a:lnTo>
                    <a:pt x="89677" y="82953"/>
                  </a:lnTo>
                  <a:cubicBezTo>
                    <a:pt x="90652" y="82953"/>
                    <a:pt x="91447" y="82158"/>
                    <a:pt x="91447" y="81183"/>
                  </a:cubicBezTo>
                  <a:lnTo>
                    <a:pt x="9144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3"/>
          <p:cNvGrpSpPr/>
          <p:nvPr/>
        </p:nvGrpSpPr>
        <p:grpSpPr>
          <a:xfrm>
            <a:off x="-458461" y="-321271"/>
            <a:ext cx="10059175" cy="5791575"/>
            <a:chOff x="-458461" y="-321271"/>
            <a:chExt cx="10059175" cy="5791575"/>
          </a:xfrm>
        </p:grpSpPr>
        <p:grpSp>
          <p:nvGrpSpPr>
            <p:cNvPr id="93" name="Google Shape;93;p3"/>
            <p:cNvGrpSpPr/>
            <p:nvPr/>
          </p:nvGrpSpPr>
          <p:grpSpPr>
            <a:xfrm flipH="1">
              <a:off x="-458461" y="-245071"/>
              <a:ext cx="9830575" cy="5715375"/>
              <a:chOff x="-358925" y="-303650"/>
              <a:chExt cx="9830575" cy="5715375"/>
            </a:xfrm>
          </p:grpSpPr>
          <p:cxnSp>
            <p:nvCxnSpPr>
              <p:cNvPr id="94" name="Google Shape;94;p3"/>
              <p:cNvCxnSpPr/>
              <p:nvPr/>
            </p:nvCxnSpPr>
            <p:spPr>
              <a:xfrm flipH="1" rot="10800000">
                <a:off x="-282200" y="-303650"/>
                <a:ext cx="1052400" cy="607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5" name="Google Shape;95;p3"/>
              <p:cNvCxnSpPr/>
              <p:nvPr/>
            </p:nvCxnSpPr>
            <p:spPr>
              <a:xfrm flipH="1" rot="10800000">
                <a:off x="-281950" y="-236675"/>
                <a:ext cx="1425600" cy="822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6" name="Google Shape;96;p3"/>
              <p:cNvCxnSpPr/>
              <p:nvPr/>
            </p:nvCxnSpPr>
            <p:spPr>
              <a:xfrm flipH="1" rot="10800000">
                <a:off x="-358925" y="-155350"/>
                <a:ext cx="1851000" cy="1068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7" name="Google Shape;97;p3"/>
              <p:cNvCxnSpPr/>
              <p:nvPr/>
            </p:nvCxnSpPr>
            <p:spPr>
              <a:xfrm flipH="1" rot="10800000">
                <a:off x="-267650" y="-115750"/>
                <a:ext cx="2180400" cy="1258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8" name="Google Shape;98;p3"/>
              <p:cNvCxnSpPr/>
              <p:nvPr/>
            </p:nvCxnSpPr>
            <p:spPr>
              <a:xfrm flipH="1" rot="10800000">
                <a:off x="-229800" y="-86050"/>
                <a:ext cx="2580300" cy="1489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9" name="Google Shape;99;p3"/>
              <p:cNvCxnSpPr/>
              <p:nvPr/>
            </p:nvCxnSpPr>
            <p:spPr>
              <a:xfrm flipH="1" rot="10800000">
                <a:off x="-212775" y="-127750"/>
                <a:ext cx="3125100" cy="1804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0" name="Google Shape;100;p3"/>
              <p:cNvCxnSpPr/>
              <p:nvPr/>
            </p:nvCxnSpPr>
            <p:spPr>
              <a:xfrm flipH="1" rot="10800000">
                <a:off x="-180475" y="-165575"/>
                <a:ext cx="3648000" cy="210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1" name="Google Shape;101;p3"/>
              <p:cNvCxnSpPr/>
              <p:nvPr/>
            </p:nvCxnSpPr>
            <p:spPr>
              <a:xfrm flipH="1" rot="10800000">
                <a:off x="-227000" y="-146700"/>
                <a:ext cx="4150500" cy="2396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2" name="Google Shape;102;p3"/>
              <p:cNvCxnSpPr/>
              <p:nvPr/>
            </p:nvCxnSpPr>
            <p:spPr>
              <a:xfrm flipH="1" rot="10800000">
                <a:off x="-285775" y="-133000"/>
                <a:ext cx="4675200" cy="2699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3" name="Google Shape;103;p3"/>
              <p:cNvCxnSpPr/>
              <p:nvPr/>
            </p:nvCxnSpPr>
            <p:spPr>
              <a:xfrm flipH="1" rot="10800000">
                <a:off x="-254975" y="-209000"/>
                <a:ext cx="5265600" cy="3039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4" name="Google Shape;104;p3"/>
              <p:cNvCxnSpPr/>
              <p:nvPr/>
            </p:nvCxnSpPr>
            <p:spPr>
              <a:xfrm flipH="1" rot="10800000">
                <a:off x="-230325" y="-171400"/>
                <a:ext cx="5665200" cy="3270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5" name="Google Shape;105;p3"/>
              <p:cNvCxnSpPr/>
              <p:nvPr/>
            </p:nvCxnSpPr>
            <p:spPr>
              <a:xfrm flipH="1" rot="10800000">
                <a:off x="-203625" y="-162575"/>
                <a:ext cx="6111900" cy="3528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6" name="Google Shape;106;p3"/>
              <p:cNvCxnSpPr/>
              <p:nvPr/>
            </p:nvCxnSpPr>
            <p:spPr>
              <a:xfrm flipH="1" rot="10800000">
                <a:off x="-212500" y="-179425"/>
                <a:ext cx="6639600" cy="3833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7" name="Google Shape;107;p3"/>
              <p:cNvCxnSpPr/>
              <p:nvPr/>
            </p:nvCxnSpPr>
            <p:spPr>
              <a:xfrm flipH="1" rot="10800000">
                <a:off x="-237200" y="-171550"/>
                <a:ext cx="7140000" cy="4122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8" name="Google Shape;108;p3"/>
              <p:cNvCxnSpPr/>
              <p:nvPr/>
            </p:nvCxnSpPr>
            <p:spPr>
              <a:xfrm flipH="1" rot="10800000">
                <a:off x="-208450" y="-169925"/>
                <a:ext cx="7598100" cy="4386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9" name="Google Shape;109;p3"/>
              <p:cNvCxnSpPr/>
              <p:nvPr/>
            </p:nvCxnSpPr>
            <p:spPr>
              <a:xfrm flipH="1" rot="10800000">
                <a:off x="-126875" y="-166100"/>
                <a:ext cx="7999200" cy="4618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0" name="Google Shape;110;p3"/>
              <p:cNvCxnSpPr/>
              <p:nvPr/>
            </p:nvCxnSpPr>
            <p:spPr>
              <a:xfrm flipH="1" rot="10800000">
                <a:off x="-175950" y="-237725"/>
                <a:ext cx="8661600" cy="5000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1" name="Google Shape;111;p3"/>
              <p:cNvCxnSpPr/>
              <p:nvPr/>
            </p:nvCxnSpPr>
            <p:spPr>
              <a:xfrm flipH="1" rot="10800000">
                <a:off x="-230050" y="-244075"/>
                <a:ext cx="9215700" cy="5320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2" name="Google Shape;112;p3"/>
              <p:cNvCxnSpPr/>
              <p:nvPr/>
            </p:nvCxnSpPr>
            <p:spPr>
              <a:xfrm flipH="1" rot="10800000">
                <a:off x="-150500" y="-149375"/>
                <a:ext cx="9462000" cy="5462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3" name="Google Shape;113;p3"/>
              <p:cNvCxnSpPr/>
              <p:nvPr/>
            </p:nvCxnSpPr>
            <p:spPr>
              <a:xfrm flipH="1" rot="10800000">
                <a:off x="277300" y="105750"/>
                <a:ext cx="9081600" cy="524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4" name="Google Shape;114;p3"/>
              <p:cNvCxnSpPr/>
              <p:nvPr/>
            </p:nvCxnSpPr>
            <p:spPr>
              <a:xfrm flipH="1" rot="10800000">
                <a:off x="846950" y="376800"/>
                <a:ext cx="8531400" cy="4925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5" name="Google Shape;115;p3"/>
              <p:cNvCxnSpPr/>
              <p:nvPr/>
            </p:nvCxnSpPr>
            <p:spPr>
              <a:xfrm flipH="1" rot="10800000">
                <a:off x="1349000" y="635275"/>
                <a:ext cx="8071500" cy="4659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6" name="Google Shape;116;p3"/>
              <p:cNvCxnSpPr/>
              <p:nvPr/>
            </p:nvCxnSpPr>
            <p:spPr>
              <a:xfrm flipH="1" rot="10800000">
                <a:off x="1864375" y="918950"/>
                <a:ext cx="7554300" cy="4361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7" name="Google Shape;117;p3"/>
              <p:cNvCxnSpPr/>
              <p:nvPr/>
            </p:nvCxnSpPr>
            <p:spPr>
              <a:xfrm flipH="1" rot="10800000">
                <a:off x="2403950" y="1170550"/>
                <a:ext cx="7067700" cy="4080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8" name="Google Shape;118;p3"/>
              <p:cNvCxnSpPr/>
              <p:nvPr/>
            </p:nvCxnSpPr>
            <p:spPr>
              <a:xfrm flipH="1" rot="10800000">
                <a:off x="2718375" y="1495625"/>
                <a:ext cx="6679800" cy="3856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9" name="Google Shape;119;p3"/>
              <p:cNvCxnSpPr/>
              <p:nvPr/>
            </p:nvCxnSpPr>
            <p:spPr>
              <a:xfrm flipH="1" rot="10800000">
                <a:off x="3297700" y="1822900"/>
                <a:ext cx="6023100" cy="3477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0" name="Google Shape;120;p3"/>
              <p:cNvCxnSpPr/>
              <p:nvPr/>
            </p:nvCxnSpPr>
            <p:spPr>
              <a:xfrm flipH="1" rot="10800000">
                <a:off x="3726050" y="2104125"/>
                <a:ext cx="5597100" cy="3231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1" name="Google Shape;121;p3"/>
              <p:cNvCxnSpPr/>
              <p:nvPr/>
            </p:nvCxnSpPr>
            <p:spPr>
              <a:xfrm flipH="1" rot="10800000">
                <a:off x="4244875" y="2361600"/>
                <a:ext cx="5121600" cy="2956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2" name="Google Shape;122;p3"/>
              <p:cNvCxnSpPr/>
              <p:nvPr/>
            </p:nvCxnSpPr>
            <p:spPr>
              <a:xfrm flipH="1" rot="10800000">
                <a:off x="4742850" y="2657525"/>
                <a:ext cx="4600200" cy="2655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3" name="Google Shape;123;p3"/>
              <p:cNvCxnSpPr/>
              <p:nvPr/>
            </p:nvCxnSpPr>
            <p:spPr>
              <a:xfrm flipH="1" rot="10800000">
                <a:off x="5210850" y="2937150"/>
                <a:ext cx="4137300" cy="2388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4" name="Google Shape;124;p3"/>
              <p:cNvCxnSpPr/>
              <p:nvPr/>
            </p:nvCxnSpPr>
            <p:spPr>
              <a:xfrm flipH="1" rot="10800000">
                <a:off x="5725550" y="3223700"/>
                <a:ext cx="3615300" cy="2087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5" name="Google Shape;125;p3"/>
              <p:cNvCxnSpPr/>
              <p:nvPr/>
            </p:nvCxnSpPr>
            <p:spPr>
              <a:xfrm flipH="1" rot="10800000">
                <a:off x="6217950" y="3515950"/>
                <a:ext cx="3106500" cy="1793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6" name="Google Shape;126;p3"/>
              <p:cNvCxnSpPr/>
              <p:nvPr/>
            </p:nvCxnSpPr>
            <p:spPr>
              <a:xfrm flipH="1" rot="10800000">
                <a:off x="6716500" y="3797450"/>
                <a:ext cx="2609700" cy="1506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7" name="Google Shape;127;p3"/>
              <p:cNvCxnSpPr/>
              <p:nvPr/>
            </p:nvCxnSpPr>
            <p:spPr>
              <a:xfrm flipH="1" rot="10800000">
                <a:off x="7199175" y="4100700"/>
                <a:ext cx="2091000" cy="1207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8" name="Google Shape;128;p3"/>
              <p:cNvCxnSpPr/>
              <p:nvPr/>
            </p:nvCxnSpPr>
            <p:spPr>
              <a:xfrm flipH="1" rot="10800000">
                <a:off x="7718000" y="4338975"/>
                <a:ext cx="1648800" cy="951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9" name="Google Shape;129;p3"/>
              <p:cNvCxnSpPr/>
              <p:nvPr/>
            </p:nvCxnSpPr>
            <p:spPr>
              <a:xfrm flipH="1" rot="10800000">
                <a:off x="8129050" y="4607075"/>
                <a:ext cx="1263000" cy="729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0" name="Google Shape;130;p3"/>
              <p:cNvCxnSpPr/>
              <p:nvPr/>
            </p:nvCxnSpPr>
            <p:spPr>
              <a:xfrm flipH="1" rot="10800000">
                <a:off x="8487200" y="4879525"/>
                <a:ext cx="921600" cy="532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131" name="Google Shape;131;p3"/>
            <p:cNvGrpSpPr/>
            <p:nvPr/>
          </p:nvGrpSpPr>
          <p:grpSpPr>
            <a:xfrm rot="10800000">
              <a:off x="-229861" y="-321271"/>
              <a:ext cx="9830575" cy="5715375"/>
              <a:chOff x="-358925" y="-303650"/>
              <a:chExt cx="9830575" cy="5715375"/>
            </a:xfrm>
          </p:grpSpPr>
          <p:cxnSp>
            <p:nvCxnSpPr>
              <p:cNvPr id="132" name="Google Shape;132;p3"/>
              <p:cNvCxnSpPr/>
              <p:nvPr/>
            </p:nvCxnSpPr>
            <p:spPr>
              <a:xfrm flipH="1" rot="10800000">
                <a:off x="-282200" y="-303650"/>
                <a:ext cx="1052400" cy="607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3" name="Google Shape;133;p3"/>
              <p:cNvCxnSpPr/>
              <p:nvPr/>
            </p:nvCxnSpPr>
            <p:spPr>
              <a:xfrm flipH="1" rot="10800000">
                <a:off x="-281950" y="-236675"/>
                <a:ext cx="1425600" cy="822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4" name="Google Shape;134;p3"/>
              <p:cNvCxnSpPr/>
              <p:nvPr/>
            </p:nvCxnSpPr>
            <p:spPr>
              <a:xfrm flipH="1" rot="10800000">
                <a:off x="-358925" y="-155350"/>
                <a:ext cx="1851000" cy="1068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5" name="Google Shape;135;p3"/>
              <p:cNvCxnSpPr/>
              <p:nvPr/>
            </p:nvCxnSpPr>
            <p:spPr>
              <a:xfrm flipH="1" rot="10800000">
                <a:off x="-267650" y="-115750"/>
                <a:ext cx="2180400" cy="1258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6" name="Google Shape;136;p3"/>
              <p:cNvCxnSpPr/>
              <p:nvPr/>
            </p:nvCxnSpPr>
            <p:spPr>
              <a:xfrm flipH="1" rot="10800000">
                <a:off x="-229800" y="-86050"/>
                <a:ext cx="2580300" cy="1489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7" name="Google Shape;137;p3"/>
              <p:cNvCxnSpPr/>
              <p:nvPr/>
            </p:nvCxnSpPr>
            <p:spPr>
              <a:xfrm flipH="1" rot="10800000">
                <a:off x="-212775" y="-127750"/>
                <a:ext cx="3125100" cy="1804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8" name="Google Shape;138;p3"/>
              <p:cNvCxnSpPr/>
              <p:nvPr/>
            </p:nvCxnSpPr>
            <p:spPr>
              <a:xfrm flipH="1" rot="10800000">
                <a:off x="-180475" y="-165575"/>
                <a:ext cx="3648000" cy="210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9" name="Google Shape;139;p3"/>
              <p:cNvCxnSpPr/>
              <p:nvPr/>
            </p:nvCxnSpPr>
            <p:spPr>
              <a:xfrm flipH="1" rot="10800000">
                <a:off x="-227000" y="-146700"/>
                <a:ext cx="4150500" cy="2396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0" name="Google Shape;140;p3"/>
              <p:cNvCxnSpPr/>
              <p:nvPr/>
            </p:nvCxnSpPr>
            <p:spPr>
              <a:xfrm flipH="1" rot="10800000">
                <a:off x="-285775" y="-133000"/>
                <a:ext cx="4675200" cy="2699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1" name="Google Shape;141;p3"/>
              <p:cNvCxnSpPr/>
              <p:nvPr/>
            </p:nvCxnSpPr>
            <p:spPr>
              <a:xfrm flipH="1" rot="10800000">
                <a:off x="-254975" y="-209000"/>
                <a:ext cx="5265600" cy="3039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2" name="Google Shape;142;p3"/>
              <p:cNvCxnSpPr/>
              <p:nvPr/>
            </p:nvCxnSpPr>
            <p:spPr>
              <a:xfrm flipH="1" rot="10800000">
                <a:off x="-230325" y="-171400"/>
                <a:ext cx="5665200" cy="3270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3" name="Google Shape;143;p3"/>
              <p:cNvCxnSpPr/>
              <p:nvPr/>
            </p:nvCxnSpPr>
            <p:spPr>
              <a:xfrm flipH="1" rot="10800000">
                <a:off x="-203625" y="-162575"/>
                <a:ext cx="6111900" cy="3528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4" name="Google Shape;144;p3"/>
              <p:cNvCxnSpPr/>
              <p:nvPr/>
            </p:nvCxnSpPr>
            <p:spPr>
              <a:xfrm flipH="1" rot="10800000">
                <a:off x="-212500" y="-179425"/>
                <a:ext cx="6639600" cy="3833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5" name="Google Shape;145;p3"/>
              <p:cNvCxnSpPr/>
              <p:nvPr/>
            </p:nvCxnSpPr>
            <p:spPr>
              <a:xfrm flipH="1" rot="10800000">
                <a:off x="-237200" y="-171550"/>
                <a:ext cx="7140000" cy="4122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6" name="Google Shape;146;p3"/>
              <p:cNvCxnSpPr/>
              <p:nvPr/>
            </p:nvCxnSpPr>
            <p:spPr>
              <a:xfrm flipH="1" rot="10800000">
                <a:off x="-208450" y="-169925"/>
                <a:ext cx="7598100" cy="4386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7" name="Google Shape;147;p3"/>
              <p:cNvCxnSpPr/>
              <p:nvPr/>
            </p:nvCxnSpPr>
            <p:spPr>
              <a:xfrm flipH="1" rot="10800000">
                <a:off x="-126875" y="-166100"/>
                <a:ext cx="7999200" cy="4618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8" name="Google Shape;148;p3"/>
              <p:cNvCxnSpPr/>
              <p:nvPr/>
            </p:nvCxnSpPr>
            <p:spPr>
              <a:xfrm flipH="1" rot="10800000">
                <a:off x="-175950" y="-237725"/>
                <a:ext cx="8661600" cy="5000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9" name="Google Shape;149;p3"/>
              <p:cNvCxnSpPr/>
              <p:nvPr/>
            </p:nvCxnSpPr>
            <p:spPr>
              <a:xfrm flipH="1" rot="10800000">
                <a:off x="-230050" y="-244075"/>
                <a:ext cx="9215700" cy="5320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0" name="Google Shape;150;p3"/>
              <p:cNvCxnSpPr/>
              <p:nvPr/>
            </p:nvCxnSpPr>
            <p:spPr>
              <a:xfrm flipH="1" rot="10800000">
                <a:off x="-150500" y="-149375"/>
                <a:ext cx="9462000" cy="5462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1" name="Google Shape;151;p3"/>
              <p:cNvCxnSpPr/>
              <p:nvPr/>
            </p:nvCxnSpPr>
            <p:spPr>
              <a:xfrm flipH="1" rot="10800000">
                <a:off x="277300" y="105750"/>
                <a:ext cx="9081600" cy="524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2" name="Google Shape;152;p3"/>
              <p:cNvCxnSpPr/>
              <p:nvPr/>
            </p:nvCxnSpPr>
            <p:spPr>
              <a:xfrm flipH="1" rot="10800000">
                <a:off x="846950" y="376800"/>
                <a:ext cx="8531400" cy="4925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3" name="Google Shape;153;p3"/>
              <p:cNvCxnSpPr/>
              <p:nvPr/>
            </p:nvCxnSpPr>
            <p:spPr>
              <a:xfrm flipH="1" rot="10800000">
                <a:off x="1349000" y="635275"/>
                <a:ext cx="8071500" cy="4659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4" name="Google Shape;154;p3"/>
              <p:cNvCxnSpPr/>
              <p:nvPr/>
            </p:nvCxnSpPr>
            <p:spPr>
              <a:xfrm flipH="1" rot="10800000">
                <a:off x="1864375" y="918950"/>
                <a:ext cx="7554300" cy="4361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5" name="Google Shape;155;p3"/>
              <p:cNvCxnSpPr/>
              <p:nvPr/>
            </p:nvCxnSpPr>
            <p:spPr>
              <a:xfrm flipH="1" rot="10800000">
                <a:off x="2403950" y="1170550"/>
                <a:ext cx="7067700" cy="4080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6" name="Google Shape;156;p3"/>
              <p:cNvCxnSpPr/>
              <p:nvPr/>
            </p:nvCxnSpPr>
            <p:spPr>
              <a:xfrm flipH="1" rot="10800000">
                <a:off x="2718375" y="1495625"/>
                <a:ext cx="6679800" cy="3856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7" name="Google Shape;157;p3"/>
              <p:cNvCxnSpPr/>
              <p:nvPr/>
            </p:nvCxnSpPr>
            <p:spPr>
              <a:xfrm flipH="1" rot="10800000">
                <a:off x="3297700" y="1822900"/>
                <a:ext cx="6023100" cy="3477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8" name="Google Shape;158;p3"/>
              <p:cNvCxnSpPr/>
              <p:nvPr/>
            </p:nvCxnSpPr>
            <p:spPr>
              <a:xfrm flipH="1" rot="10800000">
                <a:off x="3726050" y="2104125"/>
                <a:ext cx="5597100" cy="3231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9" name="Google Shape;159;p3"/>
              <p:cNvCxnSpPr/>
              <p:nvPr/>
            </p:nvCxnSpPr>
            <p:spPr>
              <a:xfrm flipH="1" rot="10800000">
                <a:off x="4244875" y="2361600"/>
                <a:ext cx="5121600" cy="2956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0" name="Google Shape;160;p3"/>
              <p:cNvCxnSpPr/>
              <p:nvPr/>
            </p:nvCxnSpPr>
            <p:spPr>
              <a:xfrm flipH="1" rot="10800000">
                <a:off x="4742850" y="2657525"/>
                <a:ext cx="4600200" cy="2655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1" name="Google Shape;161;p3"/>
              <p:cNvCxnSpPr/>
              <p:nvPr/>
            </p:nvCxnSpPr>
            <p:spPr>
              <a:xfrm flipH="1" rot="10800000">
                <a:off x="5210850" y="2937150"/>
                <a:ext cx="4137300" cy="2388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2" name="Google Shape;162;p3"/>
              <p:cNvCxnSpPr/>
              <p:nvPr/>
            </p:nvCxnSpPr>
            <p:spPr>
              <a:xfrm flipH="1" rot="10800000">
                <a:off x="5725550" y="3223700"/>
                <a:ext cx="3615300" cy="2087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3" name="Google Shape;163;p3"/>
              <p:cNvCxnSpPr/>
              <p:nvPr/>
            </p:nvCxnSpPr>
            <p:spPr>
              <a:xfrm flipH="1" rot="10800000">
                <a:off x="6217950" y="3515950"/>
                <a:ext cx="3106500" cy="1793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4" name="Google Shape;164;p3"/>
              <p:cNvCxnSpPr/>
              <p:nvPr/>
            </p:nvCxnSpPr>
            <p:spPr>
              <a:xfrm flipH="1" rot="10800000">
                <a:off x="6716500" y="3797450"/>
                <a:ext cx="2609700" cy="1506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5" name="Google Shape;165;p3"/>
              <p:cNvCxnSpPr/>
              <p:nvPr/>
            </p:nvCxnSpPr>
            <p:spPr>
              <a:xfrm flipH="1" rot="10800000">
                <a:off x="7199175" y="4100700"/>
                <a:ext cx="2091000" cy="1207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6" name="Google Shape;166;p3"/>
              <p:cNvCxnSpPr/>
              <p:nvPr/>
            </p:nvCxnSpPr>
            <p:spPr>
              <a:xfrm flipH="1" rot="10800000">
                <a:off x="7718000" y="4338975"/>
                <a:ext cx="1648800" cy="951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7" name="Google Shape;167;p3"/>
              <p:cNvCxnSpPr/>
              <p:nvPr/>
            </p:nvCxnSpPr>
            <p:spPr>
              <a:xfrm flipH="1" rot="10800000">
                <a:off x="8129050" y="4607075"/>
                <a:ext cx="1263000" cy="729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8" name="Google Shape;168;p3"/>
              <p:cNvCxnSpPr/>
              <p:nvPr/>
            </p:nvCxnSpPr>
            <p:spPr>
              <a:xfrm flipH="1" rot="10800000">
                <a:off x="8487200" y="4879525"/>
                <a:ext cx="921600" cy="532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sp>
        <p:nvSpPr>
          <p:cNvPr id="169" name="Google Shape;169;p3"/>
          <p:cNvSpPr txBox="1"/>
          <p:nvPr>
            <p:ph type="title"/>
          </p:nvPr>
        </p:nvSpPr>
        <p:spPr>
          <a:xfrm>
            <a:off x="717600" y="2352150"/>
            <a:ext cx="40179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70" name="Google Shape;170;p3"/>
          <p:cNvSpPr txBox="1"/>
          <p:nvPr>
            <p:ph hasCustomPrompt="1" idx="2" type="title"/>
          </p:nvPr>
        </p:nvSpPr>
        <p:spPr>
          <a:xfrm>
            <a:off x="717600" y="1528000"/>
            <a:ext cx="1535400" cy="65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9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71" name="Google Shape;171;p3"/>
          <p:cNvSpPr txBox="1"/>
          <p:nvPr>
            <p:ph idx="1" type="subTitle"/>
          </p:nvPr>
        </p:nvSpPr>
        <p:spPr>
          <a:xfrm>
            <a:off x="715100" y="3193950"/>
            <a:ext cx="4017900" cy="42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72" name="Google Shape;172;p3"/>
          <p:cNvGrpSpPr/>
          <p:nvPr/>
        </p:nvGrpSpPr>
        <p:grpSpPr>
          <a:xfrm flipH="1">
            <a:off x="-2208532" y="-1825065"/>
            <a:ext cx="4017967" cy="3644766"/>
            <a:chOff x="3166062" y="1034326"/>
            <a:chExt cx="6010422" cy="5452155"/>
          </a:xfrm>
        </p:grpSpPr>
        <p:sp>
          <p:nvSpPr>
            <p:cNvPr id="173" name="Google Shape;173;p3"/>
            <p:cNvSpPr/>
            <p:nvPr/>
          </p:nvSpPr>
          <p:spPr>
            <a:xfrm>
              <a:off x="3234090" y="1157235"/>
              <a:ext cx="5942394" cy="5329246"/>
            </a:xfrm>
            <a:custGeom>
              <a:rect b="b" l="l" r="r" t="t"/>
              <a:pathLst>
                <a:path extrusionOk="0" h="81084" w="90413">
                  <a:moveTo>
                    <a:pt x="90412" y="1"/>
                  </a:moveTo>
                  <a:lnTo>
                    <a:pt x="3084" y="50747"/>
                  </a:lnTo>
                  <a:cubicBezTo>
                    <a:pt x="1293" y="51801"/>
                    <a:pt x="239" y="51702"/>
                    <a:pt x="0" y="53075"/>
                  </a:cubicBezTo>
                  <a:lnTo>
                    <a:pt x="0" y="55104"/>
                  </a:lnTo>
                  <a:cubicBezTo>
                    <a:pt x="20" y="56675"/>
                    <a:pt x="1055" y="58247"/>
                    <a:pt x="3123" y="59440"/>
                  </a:cubicBezTo>
                  <a:lnTo>
                    <a:pt x="40641" y="81083"/>
                  </a:lnTo>
                  <a:lnTo>
                    <a:pt x="88642" y="81083"/>
                  </a:lnTo>
                  <a:cubicBezTo>
                    <a:pt x="89617" y="81083"/>
                    <a:pt x="90412" y="80288"/>
                    <a:pt x="90412" y="79313"/>
                  </a:cubicBezTo>
                  <a:lnTo>
                    <a:pt x="904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3"/>
            <p:cNvSpPr/>
            <p:nvPr/>
          </p:nvSpPr>
          <p:spPr>
            <a:xfrm>
              <a:off x="3166062" y="1034326"/>
              <a:ext cx="6010420" cy="5452152"/>
            </a:xfrm>
            <a:custGeom>
              <a:rect b="b" l="l" r="r" t="t"/>
              <a:pathLst>
                <a:path extrusionOk="0" h="82954" w="91448">
                  <a:moveTo>
                    <a:pt x="91447" y="1"/>
                  </a:moveTo>
                  <a:lnTo>
                    <a:pt x="4119" y="50767"/>
                  </a:lnTo>
                  <a:cubicBezTo>
                    <a:pt x="1" y="53154"/>
                    <a:pt x="21" y="57033"/>
                    <a:pt x="4158" y="59440"/>
                  </a:cubicBezTo>
                  <a:lnTo>
                    <a:pt x="44899" y="82953"/>
                  </a:lnTo>
                  <a:lnTo>
                    <a:pt x="89677" y="82953"/>
                  </a:lnTo>
                  <a:cubicBezTo>
                    <a:pt x="90652" y="82953"/>
                    <a:pt x="91447" y="82158"/>
                    <a:pt x="91447" y="81183"/>
                  </a:cubicBezTo>
                  <a:lnTo>
                    <a:pt x="9144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5" name="Google Shape;175;p3"/>
          <p:cNvGrpSpPr/>
          <p:nvPr/>
        </p:nvGrpSpPr>
        <p:grpSpPr>
          <a:xfrm>
            <a:off x="4497249" y="804357"/>
            <a:ext cx="5111263" cy="4704119"/>
            <a:chOff x="3133537" y="-308699"/>
            <a:chExt cx="6010422" cy="5452155"/>
          </a:xfrm>
        </p:grpSpPr>
        <p:sp>
          <p:nvSpPr>
            <p:cNvPr id="176" name="Google Shape;176;p3"/>
            <p:cNvSpPr/>
            <p:nvPr/>
          </p:nvSpPr>
          <p:spPr>
            <a:xfrm>
              <a:off x="3201565" y="-185790"/>
              <a:ext cx="5942394" cy="5329246"/>
            </a:xfrm>
            <a:custGeom>
              <a:rect b="b" l="l" r="r" t="t"/>
              <a:pathLst>
                <a:path extrusionOk="0" h="81084" w="90413">
                  <a:moveTo>
                    <a:pt x="90412" y="1"/>
                  </a:moveTo>
                  <a:lnTo>
                    <a:pt x="3084" y="50747"/>
                  </a:lnTo>
                  <a:cubicBezTo>
                    <a:pt x="1293" y="51801"/>
                    <a:pt x="239" y="51702"/>
                    <a:pt x="0" y="53075"/>
                  </a:cubicBezTo>
                  <a:lnTo>
                    <a:pt x="0" y="55104"/>
                  </a:lnTo>
                  <a:cubicBezTo>
                    <a:pt x="20" y="56675"/>
                    <a:pt x="1055" y="58247"/>
                    <a:pt x="3123" y="59440"/>
                  </a:cubicBezTo>
                  <a:lnTo>
                    <a:pt x="40641" y="81083"/>
                  </a:lnTo>
                  <a:lnTo>
                    <a:pt x="88642" y="81083"/>
                  </a:lnTo>
                  <a:cubicBezTo>
                    <a:pt x="89617" y="81083"/>
                    <a:pt x="90412" y="80288"/>
                    <a:pt x="90412" y="79313"/>
                  </a:cubicBezTo>
                  <a:lnTo>
                    <a:pt x="904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3"/>
            <p:cNvSpPr/>
            <p:nvPr/>
          </p:nvSpPr>
          <p:spPr>
            <a:xfrm>
              <a:off x="3133537" y="-308699"/>
              <a:ext cx="6010420" cy="5452152"/>
            </a:xfrm>
            <a:custGeom>
              <a:rect b="b" l="l" r="r" t="t"/>
              <a:pathLst>
                <a:path extrusionOk="0" h="82954" w="91448">
                  <a:moveTo>
                    <a:pt x="91447" y="1"/>
                  </a:moveTo>
                  <a:lnTo>
                    <a:pt x="4119" y="50767"/>
                  </a:lnTo>
                  <a:cubicBezTo>
                    <a:pt x="1" y="53154"/>
                    <a:pt x="21" y="57033"/>
                    <a:pt x="4158" y="59440"/>
                  </a:cubicBezTo>
                  <a:lnTo>
                    <a:pt x="44899" y="82953"/>
                  </a:lnTo>
                  <a:lnTo>
                    <a:pt x="89677" y="82953"/>
                  </a:lnTo>
                  <a:cubicBezTo>
                    <a:pt x="90652" y="82953"/>
                    <a:pt x="91447" y="82158"/>
                    <a:pt x="91447" y="81183"/>
                  </a:cubicBezTo>
                  <a:lnTo>
                    <a:pt x="9144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_1_1_1_1_1_1">
    <p:spTree>
      <p:nvGrpSpPr>
        <p:cNvPr id="1760" name="Shape 1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1" name="Google Shape;1761;p21"/>
          <p:cNvGrpSpPr/>
          <p:nvPr/>
        </p:nvGrpSpPr>
        <p:grpSpPr>
          <a:xfrm>
            <a:off x="-458461" y="-321271"/>
            <a:ext cx="10059175" cy="5791575"/>
            <a:chOff x="-458461" y="-321271"/>
            <a:chExt cx="10059175" cy="5791575"/>
          </a:xfrm>
        </p:grpSpPr>
        <p:grpSp>
          <p:nvGrpSpPr>
            <p:cNvPr id="1762" name="Google Shape;1762;p21"/>
            <p:cNvGrpSpPr/>
            <p:nvPr/>
          </p:nvGrpSpPr>
          <p:grpSpPr>
            <a:xfrm flipH="1">
              <a:off x="-458461" y="-245071"/>
              <a:ext cx="9830575" cy="5715375"/>
              <a:chOff x="-358925" y="-303650"/>
              <a:chExt cx="9830575" cy="5715375"/>
            </a:xfrm>
          </p:grpSpPr>
          <p:cxnSp>
            <p:nvCxnSpPr>
              <p:cNvPr id="1763" name="Google Shape;1763;p21"/>
              <p:cNvCxnSpPr/>
              <p:nvPr/>
            </p:nvCxnSpPr>
            <p:spPr>
              <a:xfrm flipH="1" rot="10800000">
                <a:off x="-282200" y="-303650"/>
                <a:ext cx="1052400" cy="607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64" name="Google Shape;1764;p21"/>
              <p:cNvCxnSpPr/>
              <p:nvPr/>
            </p:nvCxnSpPr>
            <p:spPr>
              <a:xfrm flipH="1" rot="10800000">
                <a:off x="-281950" y="-236675"/>
                <a:ext cx="1425600" cy="822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65" name="Google Shape;1765;p21"/>
              <p:cNvCxnSpPr/>
              <p:nvPr/>
            </p:nvCxnSpPr>
            <p:spPr>
              <a:xfrm flipH="1" rot="10800000">
                <a:off x="-358925" y="-155350"/>
                <a:ext cx="1851000" cy="1068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66" name="Google Shape;1766;p21"/>
              <p:cNvCxnSpPr/>
              <p:nvPr/>
            </p:nvCxnSpPr>
            <p:spPr>
              <a:xfrm flipH="1" rot="10800000">
                <a:off x="-267650" y="-115750"/>
                <a:ext cx="2180400" cy="1258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67" name="Google Shape;1767;p21"/>
              <p:cNvCxnSpPr/>
              <p:nvPr/>
            </p:nvCxnSpPr>
            <p:spPr>
              <a:xfrm flipH="1" rot="10800000">
                <a:off x="-229800" y="-86050"/>
                <a:ext cx="2580300" cy="1489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68" name="Google Shape;1768;p21"/>
              <p:cNvCxnSpPr/>
              <p:nvPr/>
            </p:nvCxnSpPr>
            <p:spPr>
              <a:xfrm flipH="1" rot="10800000">
                <a:off x="-212775" y="-127750"/>
                <a:ext cx="3125100" cy="1804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69" name="Google Shape;1769;p21"/>
              <p:cNvCxnSpPr/>
              <p:nvPr/>
            </p:nvCxnSpPr>
            <p:spPr>
              <a:xfrm flipH="1" rot="10800000">
                <a:off x="-180475" y="-165575"/>
                <a:ext cx="3648000" cy="210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70" name="Google Shape;1770;p21"/>
              <p:cNvCxnSpPr/>
              <p:nvPr/>
            </p:nvCxnSpPr>
            <p:spPr>
              <a:xfrm flipH="1" rot="10800000">
                <a:off x="-227000" y="-146700"/>
                <a:ext cx="4150500" cy="2396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71" name="Google Shape;1771;p21"/>
              <p:cNvCxnSpPr/>
              <p:nvPr/>
            </p:nvCxnSpPr>
            <p:spPr>
              <a:xfrm flipH="1" rot="10800000">
                <a:off x="-285775" y="-133000"/>
                <a:ext cx="4675200" cy="2699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72" name="Google Shape;1772;p21"/>
              <p:cNvCxnSpPr/>
              <p:nvPr/>
            </p:nvCxnSpPr>
            <p:spPr>
              <a:xfrm flipH="1" rot="10800000">
                <a:off x="-254975" y="-209000"/>
                <a:ext cx="5265600" cy="3039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73" name="Google Shape;1773;p21"/>
              <p:cNvCxnSpPr/>
              <p:nvPr/>
            </p:nvCxnSpPr>
            <p:spPr>
              <a:xfrm flipH="1" rot="10800000">
                <a:off x="-230325" y="-171400"/>
                <a:ext cx="5665200" cy="3270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74" name="Google Shape;1774;p21"/>
              <p:cNvCxnSpPr/>
              <p:nvPr/>
            </p:nvCxnSpPr>
            <p:spPr>
              <a:xfrm flipH="1" rot="10800000">
                <a:off x="-203625" y="-162575"/>
                <a:ext cx="6111900" cy="3528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75" name="Google Shape;1775;p21"/>
              <p:cNvCxnSpPr/>
              <p:nvPr/>
            </p:nvCxnSpPr>
            <p:spPr>
              <a:xfrm flipH="1" rot="10800000">
                <a:off x="-212500" y="-179425"/>
                <a:ext cx="6639600" cy="3833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76" name="Google Shape;1776;p21"/>
              <p:cNvCxnSpPr/>
              <p:nvPr/>
            </p:nvCxnSpPr>
            <p:spPr>
              <a:xfrm flipH="1" rot="10800000">
                <a:off x="-237200" y="-171550"/>
                <a:ext cx="7140000" cy="4122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77" name="Google Shape;1777;p21"/>
              <p:cNvCxnSpPr/>
              <p:nvPr/>
            </p:nvCxnSpPr>
            <p:spPr>
              <a:xfrm flipH="1" rot="10800000">
                <a:off x="-208450" y="-169925"/>
                <a:ext cx="7598100" cy="4386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78" name="Google Shape;1778;p21"/>
              <p:cNvCxnSpPr/>
              <p:nvPr/>
            </p:nvCxnSpPr>
            <p:spPr>
              <a:xfrm flipH="1" rot="10800000">
                <a:off x="-126875" y="-166100"/>
                <a:ext cx="7999200" cy="4618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79" name="Google Shape;1779;p21"/>
              <p:cNvCxnSpPr/>
              <p:nvPr/>
            </p:nvCxnSpPr>
            <p:spPr>
              <a:xfrm flipH="1" rot="10800000">
                <a:off x="-175950" y="-237725"/>
                <a:ext cx="8661600" cy="5000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80" name="Google Shape;1780;p21"/>
              <p:cNvCxnSpPr/>
              <p:nvPr/>
            </p:nvCxnSpPr>
            <p:spPr>
              <a:xfrm flipH="1" rot="10800000">
                <a:off x="-230050" y="-244075"/>
                <a:ext cx="9215700" cy="5320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81" name="Google Shape;1781;p21"/>
              <p:cNvCxnSpPr/>
              <p:nvPr/>
            </p:nvCxnSpPr>
            <p:spPr>
              <a:xfrm flipH="1" rot="10800000">
                <a:off x="-150500" y="-149375"/>
                <a:ext cx="9462000" cy="5462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82" name="Google Shape;1782;p21"/>
              <p:cNvCxnSpPr/>
              <p:nvPr/>
            </p:nvCxnSpPr>
            <p:spPr>
              <a:xfrm flipH="1" rot="10800000">
                <a:off x="277300" y="105750"/>
                <a:ext cx="9081600" cy="524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83" name="Google Shape;1783;p21"/>
              <p:cNvCxnSpPr/>
              <p:nvPr/>
            </p:nvCxnSpPr>
            <p:spPr>
              <a:xfrm flipH="1" rot="10800000">
                <a:off x="846950" y="376800"/>
                <a:ext cx="8531400" cy="4925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84" name="Google Shape;1784;p21"/>
              <p:cNvCxnSpPr/>
              <p:nvPr/>
            </p:nvCxnSpPr>
            <p:spPr>
              <a:xfrm flipH="1" rot="10800000">
                <a:off x="1349000" y="635275"/>
                <a:ext cx="8071500" cy="4659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85" name="Google Shape;1785;p21"/>
              <p:cNvCxnSpPr/>
              <p:nvPr/>
            </p:nvCxnSpPr>
            <p:spPr>
              <a:xfrm flipH="1" rot="10800000">
                <a:off x="1864375" y="918950"/>
                <a:ext cx="7554300" cy="4361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86" name="Google Shape;1786;p21"/>
              <p:cNvCxnSpPr/>
              <p:nvPr/>
            </p:nvCxnSpPr>
            <p:spPr>
              <a:xfrm flipH="1" rot="10800000">
                <a:off x="2403950" y="1170550"/>
                <a:ext cx="7067700" cy="4080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87" name="Google Shape;1787;p21"/>
              <p:cNvCxnSpPr/>
              <p:nvPr/>
            </p:nvCxnSpPr>
            <p:spPr>
              <a:xfrm flipH="1" rot="10800000">
                <a:off x="2718375" y="1495625"/>
                <a:ext cx="6679800" cy="3856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88" name="Google Shape;1788;p21"/>
              <p:cNvCxnSpPr/>
              <p:nvPr/>
            </p:nvCxnSpPr>
            <p:spPr>
              <a:xfrm flipH="1" rot="10800000">
                <a:off x="3297700" y="1822900"/>
                <a:ext cx="6023100" cy="3477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89" name="Google Shape;1789;p21"/>
              <p:cNvCxnSpPr/>
              <p:nvPr/>
            </p:nvCxnSpPr>
            <p:spPr>
              <a:xfrm flipH="1" rot="10800000">
                <a:off x="3726050" y="2104125"/>
                <a:ext cx="5597100" cy="3231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90" name="Google Shape;1790;p21"/>
              <p:cNvCxnSpPr/>
              <p:nvPr/>
            </p:nvCxnSpPr>
            <p:spPr>
              <a:xfrm flipH="1" rot="10800000">
                <a:off x="4244875" y="2361600"/>
                <a:ext cx="5121600" cy="2956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91" name="Google Shape;1791;p21"/>
              <p:cNvCxnSpPr/>
              <p:nvPr/>
            </p:nvCxnSpPr>
            <p:spPr>
              <a:xfrm flipH="1" rot="10800000">
                <a:off x="4742850" y="2657525"/>
                <a:ext cx="4600200" cy="2655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92" name="Google Shape;1792;p21"/>
              <p:cNvCxnSpPr/>
              <p:nvPr/>
            </p:nvCxnSpPr>
            <p:spPr>
              <a:xfrm flipH="1" rot="10800000">
                <a:off x="5210850" y="2937150"/>
                <a:ext cx="4137300" cy="2388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93" name="Google Shape;1793;p21"/>
              <p:cNvCxnSpPr/>
              <p:nvPr/>
            </p:nvCxnSpPr>
            <p:spPr>
              <a:xfrm flipH="1" rot="10800000">
                <a:off x="5725550" y="3223700"/>
                <a:ext cx="3615300" cy="2087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94" name="Google Shape;1794;p21"/>
              <p:cNvCxnSpPr/>
              <p:nvPr/>
            </p:nvCxnSpPr>
            <p:spPr>
              <a:xfrm flipH="1" rot="10800000">
                <a:off x="6217950" y="3515950"/>
                <a:ext cx="3106500" cy="1793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95" name="Google Shape;1795;p21"/>
              <p:cNvCxnSpPr/>
              <p:nvPr/>
            </p:nvCxnSpPr>
            <p:spPr>
              <a:xfrm flipH="1" rot="10800000">
                <a:off x="6716500" y="3797450"/>
                <a:ext cx="2609700" cy="1506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96" name="Google Shape;1796;p21"/>
              <p:cNvCxnSpPr/>
              <p:nvPr/>
            </p:nvCxnSpPr>
            <p:spPr>
              <a:xfrm flipH="1" rot="10800000">
                <a:off x="7199175" y="4100700"/>
                <a:ext cx="2091000" cy="1207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97" name="Google Shape;1797;p21"/>
              <p:cNvCxnSpPr/>
              <p:nvPr/>
            </p:nvCxnSpPr>
            <p:spPr>
              <a:xfrm flipH="1" rot="10800000">
                <a:off x="7718000" y="4338975"/>
                <a:ext cx="1648800" cy="951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98" name="Google Shape;1798;p21"/>
              <p:cNvCxnSpPr/>
              <p:nvPr/>
            </p:nvCxnSpPr>
            <p:spPr>
              <a:xfrm flipH="1" rot="10800000">
                <a:off x="8129050" y="4607075"/>
                <a:ext cx="1263000" cy="729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99" name="Google Shape;1799;p21"/>
              <p:cNvCxnSpPr/>
              <p:nvPr/>
            </p:nvCxnSpPr>
            <p:spPr>
              <a:xfrm flipH="1" rot="10800000">
                <a:off x="8487200" y="4879525"/>
                <a:ext cx="921600" cy="532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1800" name="Google Shape;1800;p21"/>
            <p:cNvGrpSpPr/>
            <p:nvPr/>
          </p:nvGrpSpPr>
          <p:grpSpPr>
            <a:xfrm rot="10800000">
              <a:off x="-229861" y="-321271"/>
              <a:ext cx="9830575" cy="5715375"/>
              <a:chOff x="-358925" y="-303650"/>
              <a:chExt cx="9830575" cy="5715375"/>
            </a:xfrm>
          </p:grpSpPr>
          <p:cxnSp>
            <p:nvCxnSpPr>
              <p:cNvPr id="1801" name="Google Shape;1801;p21"/>
              <p:cNvCxnSpPr/>
              <p:nvPr/>
            </p:nvCxnSpPr>
            <p:spPr>
              <a:xfrm flipH="1" rot="10800000">
                <a:off x="-282200" y="-303650"/>
                <a:ext cx="1052400" cy="607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802" name="Google Shape;1802;p21"/>
              <p:cNvCxnSpPr/>
              <p:nvPr/>
            </p:nvCxnSpPr>
            <p:spPr>
              <a:xfrm flipH="1" rot="10800000">
                <a:off x="-281950" y="-236675"/>
                <a:ext cx="1425600" cy="822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803" name="Google Shape;1803;p21"/>
              <p:cNvCxnSpPr/>
              <p:nvPr/>
            </p:nvCxnSpPr>
            <p:spPr>
              <a:xfrm flipH="1" rot="10800000">
                <a:off x="-358925" y="-155350"/>
                <a:ext cx="1851000" cy="1068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804" name="Google Shape;1804;p21"/>
              <p:cNvCxnSpPr/>
              <p:nvPr/>
            </p:nvCxnSpPr>
            <p:spPr>
              <a:xfrm flipH="1" rot="10800000">
                <a:off x="-267650" y="-115750"/>
                <a:ext cx="2180400" cy="1258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805" name="Google Shape;1805;p21"/>
              <p:cNvCxnSpPr/>
              <p:nvPr/>
            </p:nvCxnSpPr>
            <p:spPr>
              <a:xfrm flipH="1" rot="10800000">
                <a:off x="-229800" y="-86050"/>
                <a:ext cx="2580300" cy="1489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806" name="Google Shape;1806;p21"/>
              <p:cNvCxnSpPr/>
              <p:nvPr/>
            </p:nvCxnSpPr>
            <p:spPr>
              <a:xfrm flipH="1" rot="10800000">
                <a:off x="-212775" y="-127750"/>
                <a:ext cx="3125100" cy="1804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807" name="Google Shape;1807;p21"/>
              <p:cNvCxnSpPr/>
              <p:nvPr/>
            </p:nvCxnSpPr>
            <p:spPr>
              <a:xfrm flipH="1" rot="10800000">
                <a:off x="-180475" y="-165575"/>
                <a:ext cx="3648000" cy="210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808" name="Google Shape;1808;p21"/>
              <p:cNvCxnSpPr/>
              <p:nvPr/>
            </p:nvCxnSpPr>
            <p:spPr>
              <a:xfrm flipH="1" rot="10800000">
                <a:off x="-227000" y="-146700"/>
                <a:ext cx="4150500" cy="2396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809" name="Google Shape;1809;p21"/>
              <p:cNvCxnSpPr/>
              <p:nvPr/>
            </p:nvCxnSpPr>
            <p:spPr>
              <a:xfrm flipH="1" rot="10800000">
                <a:off x="-285775" y="-133000"/>
                <a:ext cx="4675200" cy="2699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810" name="Google Shape;1810;p21"/>
              <p:cNvCxnSpPr/>
              <p:nvPr/>
            </p:nvCxnSpPr>
            <p:spPr>
              <a:xfrm flipH="1" rot="10800000">
                <a:off x="-254975" y="-209000"/>
                <a:ext cx="5265600" cy="3039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811" name="Google Shape;1811;p21"/>
              <p:cNvCxnSpPr/>
              <p:nvPr/>
            </p:nvCxnSpPr>
            <p:spPr>
              <a:xfrm flipH="1" rot="10800000">
                <a:off x="-230325" y="-171400"/>
                <a:ext cx="5665200" cy="3270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812" name="Google Shape;1812;p21"/>
              <p:cNvCxnSpPr/>
              <p:nvPr/>
            </p:nvCxnSpPr>
            <p:spPr>
              <a:xfrm flipH="1" rot="10800000">
                <a:off x="-203625" y="-162575"/>
                <a:ext cx="6111900" cy="3528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813" name="Google Shape;1813;p21"/>
              <p:cNvCxnSpPr/>
              <p:nvPr/>
            </p:nvCxnSpPr>
            <p:spPr>
              <a:xfrm flipH="1" rot="10800000">
                <a:off x="-212500" y="-179425"/>
                <a:ext cx="6639600" cy="3833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814" name="Google Shape;1814;p21"/>
              <p:cNvCxnSpPr/>
              <p:nvPr/>
            </p:nvCxnSpPr>
            <p:spPr>
              <a:xfrm flipH="1" rot="10800000">
                <a:off x="-237200" y="-171550"/>
                <a:ext cx="7140000" cy="4122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815" name="Google Shape;1815;p21"/>
              <p:cNvCxnSpPr/>
              <p:nvPr/>
            </p:nvCxnSpPr>
            <p:spPr>
              <a:xfrm flipH="1" rot="10800000">
                <a:off x="-208450" y="-169925"/>
                <a:ext cx="7598100" cy="4386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816" name="Google Shape;1816;p21"/>
              <p:cNvCxnSpPr/>
              <p:nvPr/>
            </p:nvCxnSpPr>
            <p:spPr>
              <a:xfrm flipH="1" rot="10800000">
                <a:off x="-126875" y="-166100"/>
                <a:ext cx="7999200" cy="4618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817" name="Google Shape;1817;p21"/>
              <p:cNvCxnSpPr/>
              <p:nvPr/>
            </p:nvCxnSpPr>
            <p:spPr>
              <a:xfrm flipH="1" rot="10800000">
                <a:off x="-175950" y="-237725"/>
                <a:ext cx="8661600" cy="5000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818" name="Google Shape;1818;p21"/>
              <p:cNvCxnSpPr/>
              <p:nvPr/>
            </p:nvCxnSpPr>
            <p:spPr>
              <a:xfrm flipH="1" rot="10800000">
                <a:off x="-230050" y="-244075"/>
                <a:ext cx="9215700" cy="5320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819" name="Google Shape;1819;p21"/>
              <p:cNvCxnSpPr/>
              <p:nvPr/>
            </p:nvCxnSpPr>
            <p:spPr>
              <a:xfrm flipH="1" rot="10800000">
                <a:off x="-150500" y="-149375"/>
                <a:ext cx="9462000" cy="5462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820" name="Google Shape;1820;p21"/>
              <p:cNvCxnSpPr/>
              <p:nvPr/>
            </p:nvCxnSpPr>
            <p:spPr>
              <a:xfrm flipH="1" rot="10800000">
                <a:off x="277300" y="105750"/>
                <a:ext cx="9081600" cy="524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821" name="Google Shape;1821;p21"/>
              <p:cNvCxnSpPr/>
              <p:nvPr/>
            </p:nvCxnSpPr>
            <p:spPr>
              <a:xfrm flipH="1" rot="10800000">
                <a:off x="846950" y="376800"/>
                <a:ext cx="8531400" cy="4925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822" name="Google Shape;1822;p21"/>
              <p:cNvCxnSpPr/>
              <p:nvPr/>
            </p:nvCxnSpPr>
            <p:spPr>
              <a:xfrm flipH="1" rot="10800000">
                <a:off x="1349000" y="635275"/>
                <a:ext cx="8071500" cy="4659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823" name="Google Shape;1823;p21"/>
              <p:cNvCxnSpPr/>
              <p:nvPr/>
            </p:nvCxnSpPr>
            <p:spPr>
              <a:xfrm flipH="1" rot="10800000">
                <a:off x="1864375" y="918950"/>
                <a:ext cx="7554300" cy="4361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824" name="Google Shape;1824;p21"/>
              <p:cNvCxnSpPr/>
              <p:nvPr/>
            </p:nvCxnSpPr>
            <p:spPr>
              <a:xfrm flipH="1" rot="10800000">
                <a:off x="2403950" y="1170550"/>
                <a:ext cx="7067700" cy="4080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825" name="Google Shape;1825;p21"/>
              <p:cNvCxnSpPr/>
              <p:nvPr/>
            </p:nvCxnSpPr>
            <p:spPr>
              <a:xfrm flipH="1" rot="10800000">
                <a:off x="2718375" y="1495625"/>
                <a:ext cx="6679800" cy="3856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826" name="Google Shape;1826;p21"/>
              <p:cNvCxnSpPr/>
              <p:nvPr/>
            </p:nvCxnSpPr>
            <p:spPr>
              <a:xfrm flipH="1" rot="10800000">
                <a:off x="3297700" y="1822900"/>
                <a:ext cx="6023100" cy="3477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827" name="Google Shape;1827;p21"/>
              <p:cNvCxnSpPr/>
              <p:nvPr/>
            </p:nvCxnSpPr>
            <p:spPr>
              <a:xfrm flipH="1" rot="10800000">
                <a:off x="3726050" y="2104125"/>
                <a:ext cx="5597100" cy="3231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828" name="Google Shape;1828;p21"/>
              <p:cNvCxnSpPr/>
              <p:nvPr/>
            </p:nvCxnSpPr>
            <p:spPr>
              <a:xfrm flipH="1" rot="10800000">
                <a:off x="4244875" y="2361600"/>
                <a:ext cx="5121600" cy="2956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829" name="Google Shape;1829;p21"/>
              <p:cNvCxnSpPr/>
              <p:nvPr/>
            </p:nvCxnSpPr>
            <p:spPr>
              <a:xfrm flipH="1" rot="10800000">
                <a:off x="4742850" y="2657525"/>
                <a:ext cx="4600200" cy="2655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830" name="Google Shape;1830;p21"/>
              <p:cNvCxnSpPr/>
              <p:nvPr/>
            </p:nvCxnSpPr>
            <p:spPr>
              <a:xfrm flipH="1" rot="10800000">
                <a:off x="5210850" y="2937150"/>
                <a:ext cx="4137300" cy="2388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831" name="Google Shape;1831;p21"/>
              <p:cNvCxnSpPr/>
              <p:nvPr/>
            </p:nvCxnSpPr>
            <p:spPr>
              <a:xfrm flipH="1" rot="10800000">
                <a:off x="5725550" y="3223700"/>
                <a:ext cx="3615300" cy="2087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832" name="Google Shape;1832;p21"/>
              <p:cNvCxnSpPr/>
              <p:nvPr/>
            </p:nvCxnSpPr>
            <p:spPr>
              <a:xfrm flipH="1" rot="10800000">
                <a:off x="6217950" y="3515950"/>
                <a:ext cx="3106500" cy="1793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833" name="Google Shape;1833;p21"/>
              <p:cNvCxnSpPr/>
              <p:nvPr/>
            </p:nvCxnSpPr>
            <p:spPr>
              <a:xfrm flipH="1" rot="10800000">
                <a:off x="6716500" y="3797450"/>
                <a:ext cx="2609700" cy="1506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834" name="Google Shape;1834;p21"/>
              <p:cNvCxnSpPr/>
              <p:nvPr/>
            </p:nvCxnSpPr>
            <p:spPr>
              <a:xfrm flipH="1" rot="10800000">
                <a:off x="7199175" y="4100700"/>
                <a:ext cx="2091000" cy="1207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835" name="Google Shape;1835;p21"/>
              <p:cNvCxnSpPr/>
              <p:nvPr/>
            </p:nvCxnSpPr>
            <p:spPr>
              <a:xfrm flipH="1" rot="10800000">
                <a:off x="7718000" y="4338975"/>
                <a:ext cx="1648800" cy="951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836" name="Google Shape;1836;p21"/>
              <p:cNvCxnSpPr/>
              <p:nvPr/>
            </p:nvCxnSpPr>
            <p:spPr>
              <a:xfrm flipH="1" rot="10800000">
                <a:off x="8129050" y="4607075"/>
                <a:ext cx="1263000" cy="729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837" name="Google Shape;1837;p21"/>
              <p:cNvCxnSpPr/>
              <p:nvPr/>
            </p:nvCxnSpPr>
            <p:spPr>
              <a:xfrm flipH="1" rot="10800000">
                <a:off x="8487200" y="4879525"/>
                <a:ext cx="921600" cy="532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grpSp>
        <p:nvGrpSpPr>
          <p:cNvPr id="1838" name="Google Shape;1838;p21"/>
          <p:cNvGrpSpPr/>
          <p:nvPr/>
        </p:nvGrpSpPr>
        <p:grpSpPr>
          <a:xfrm flipH="1">
            <a:off x="162750" y="166036"/>
            <a:ext cx="593164" cy="1161172"/>
            <a:chOff x="4921825" y="870250"/>
            <a:chExt cx="407925" cy="798550"/>
          </a:xfrm>
        </p:grpSpPr>
        <p:sp>
          <p:nvSpPr>
            <p:cNvPr id="1839" name="Google Shape;1839;p21"/>
            <p:cNvSpPr/>
            <p:nvPr/>
          </p:nvSpPr>
          <p:spPr>
            <a:xfrm>
              <a:off x="4921825" y="1092675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0"/>
                  </a:moveTo>
                  <a:cubicBezTo>
                    <a:pt x="569" y="0"/>
                    <a:pt x="509" y="18"/>
                    <a:pt x="452" y="54"/>
                  </a:cubicBezTo>
                  <a:cubicBezTo>
                    <a:pt x="201" y="179"/>
                    <a:pt x="0" y="530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2" y="1031"/>
                  </a:cubicBezTo>
                  <a:cubicBezTo>
                    <a:pt x="702" y="906"/>
                    <a:pt x="878" y="580"/>
                    <a:pt x="878" y="304"/>
                  </a:cubicBezTo>
                  <a:cubicBezTo>
                    <a:pt x="878" y="108"/>
                    <a:pt x="763" y="0"/>
                    <a:pt x="624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0" name="Google Shape;1840;p21"/>
            <p:cNvSpPr/>
            <p:nvPr/>
          </p:nvSpPr>
          <p:spPr>
            <a:xfrm>
              <a:off x="5018325" y="1037425"/>
              <a:ext cx="21950" cy="26725"/>
            </a:xfrm>
            <a:custGeom>
              <a:rect b="b" l="l" r="r" t="t"/>
              <a:pathLst>
                <a:path extrusionOk="0" h="1069" w="878">
                  <a:moveTo>
                    <a:pt x="627" y="0"/>
                  </a:moveTo>
                  <a:cubicBezTo>
                    <a:pt x="564" y="0"/>
                    <a:pt x="495" y="20"/>
                    <a:pt x="426" y="58"/>
                  </a:cubicBezTo>
                  <a:cubicBezTo>
                    <a:pt x="175" y="209"/>
                    <a:pt x="0" y="509"/>
                    <a:pt x="0" y="760"/>
                  </a:cubicBezTo>
                  <a:cubicBezTo>
                    <a:pt x="0" y="969"/>
                    <a:pt x="96" y="1069"/>
                    <a:pt x="231" y="1069"/>
                  </a:cubicBezTo>
                  <a:cubicBezTo>
                    <a:pt x="290" y="1069"/>
                    <a:pt x="357" y="1049"/>
                    <a:pt x="426" y="1011"/>
                  </a:cubicBezTo>
                  <a:cubicBezTo>
                    <a:pt x="677" y="885"/>
                    <a:pt x="877" y="585"/>
                    <a:pt x="877" y="309"/>
                  </a:cubicBezTo>
                  <a:cubicBezTo>
                    <a:pt x="877" y="100"/>
                    <a:pt x="769" y="0"/>
                    <a:pt x="627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1" name="Google Shape;1841;p21"/>
            <p:cNvSpPr/>
            <p:nvPr/>
          </p:nvSpPr>
          <p:spPr>
            <a:xfrm>
              <a:off x="5114800" y="981775"/>
              <a:ext cx="21325" cy="26900"/>
            </a:xfrm>
            <a:custGeom>
              <a:rect b="b" l="l" r="r" t="t"/>
              <a:pathLst>
                <a:path extrusionOk="0" h="1076" w="853">
                  <a:moveTo>
                    <a:pt x="611" y="0"/>
                  </a:moveTo>
                  <a:cubicBezTo>
                    <a:pt x="554" y="0"/>
                    <a:pt x="491" y="18"/>
                    <a:pt x="427" y="54"/>
                  </a:cubicBezTo>
                  <a:cubicBezTo>
                    <a:pt x="176" y="204"/>
                    <a:pt x="1" y="530"/>
                    <a:pt x="1" y="780"/>
                  </a:cubicBezTo>
                  <a:cubicBezTo>
                    <a:pt x="1" y="969"/>
                    <a:pt x="95" y="1076"/>
                    <a:pt x="227" y="1076"/>
                  </a:cubicBezTo>
                  <a:cubicBezTo>
                    <a:pt x="287" y="1076"/>
                    <a:pt x="356" y="1053"/>
                    <a:pt x="427" y="1006"/>
                  </a:cubicBezTo>
                  <a:cubicBezTo>
                    <a:pt x="677" y="906"/>
                    <a:pt x="853" y="580"/>
                    <a:pt x="853" y="304"/>
                  </a:cubicBezTo>
                  <a:cubicBezTo>
                    <a:pt x="853" y="108"/>
                    <a:pt x="751" y="0"/>
                    <a:pt x="611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2" name="Google Shape;1842;p21"/>
            <p:cNvSpPr/>
            <p:nvPr/>
          </p:nvSpPr>
          <p:spPr>
            <a:xfrm>
              <a:off x="5210050" y="92600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1"/>
                  </a:moveTo>
                  <a:cubicBezTo>
                    <a:pt x="568" y="1"/>
                    <a:pt x="509" y="18"/>
                    <a:pt x="451" y="54"/>
                  </a:cubicBezTo>
                  <a:cubicBezTo>
                    <a:pt x="226" y="204"/>
                    <a:pt x="0" y="505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1" y="1032"/>
                  </a:cubicBezTo>
                  <a:cubicBezTo>
                    <a:pt x="677" y="906"/>
                    <a:pt x="877" y="580"/>
                    <a:pt x="877" y="305"/>
                  </a:cubicBezTo>
                  <a:cubicBezTo>
                    <a:pt x="877" y="108"/>
                    <a:pt x="763" y="1"/>
                    <a:pt x="624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3" name="Google Shape;1843;p21"/>
            <p:cNvSpPr/>
            <p:nvPr/>
          </p:nvSpPr>
          <p:spPr>
            <a:xfrm>
              <a:off x="5306525" y="870250"/>
              <a:ext cx="21975" cy="27125"/>
            </a:xfrm>
            <a:custGeom>
              <a:rect b="b" l="l" r="r" t="t"/>
              <a:pathLst>
                <a:path extrusionOk="0" h="1085" w="879">
                  <a:moveTo>
                    <a:pt x="616" y="0"/>
                  </a:moveTo>
                  <a:cubicBezTo>
                    <a:pt x="556" y="0"/>
                    <a:pt x="492" y="18"/>
                    <a:pt x="427" y="53"/>
                  </a:cubicBezTo>
                  <a:cubicBezTo>
                    <a:pt x="226" y="229"/>
                    <a:pt x="1" y="505"/>
                    <a:pt x="1" y="780"/>
                  </a:cubicBezTo>
                  <a:cubicBezTo>
                    <a:pt x="1" y="977"/>
                    <a:pt x="103" y="1084"/>
                    <a:pt x="243" y="1084"/>
                  </a:cubicBezTo>
                  <a:cubicBezTo>
                    <a:pt x="300" y="1084"/>
                    <a:pt x="362" y="1067"/>
                    <a:pt x="427" y="1031"/>
                  </a:cubicBezTo>
                  <a:cubicBezTo>
                    <a:pt x="678" y="906"/>
                    <a:pt x="878" y="605"/>
                    <a:pt x="878" y="304"/>
                  </a:cubicBezTo>
                  <a:cubicBezTo>
                    <a:pt x="878" y="108"/>
                    <a:pt x="763" y="0"/>
                    <a:pt x="616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4" name="Google Shape;1844;p21"/>
            <p:cNvSpPr/>
            <p:nvPr/>
          </p:nvSpPr>
          <p:spPr>
            <a:xfrm>
              <a:off x="4921825" y="1203450"/>
              <a:ext cx="21950" cy="26750"/>
            </a:xfrm>
            <a:custGeom>
              <a:rect b="b" l="l" r="r" t="t"/>
              <a:pathLst>
                <a:path extrusionOk="0" h="1070" w="878">
                  <a:moveTo>
                    <a:pt x="636" y="1"/>
                  </a:moveTo>
                  <a:cubicBezTo>
                    <a:pt x="577" y="1"/>
                    <a:pt x="513" y="20"/>
                    <a:pt x="452" y="59"/>
                  </a:cubicBezTo>
                  <a:cubicBezTo>
                    <a:pt x="226" y="209"/>
                    <a:pt x="25" y="510"/>
                    <a:pt x="0" y="761"/>
                  </a:cubicBezTo>
                  <a:cubicBezTo>
                    <a:pt x="0" y="969"/>
                    <a:pt x="109" y="1069"/>
                    <a:pt x="251" y="1069"/>
                  </a:cubicBezTo>
                  <a:cubicBezTo>
                    <a:pt x="313" y="1069"/>
                    <a:pt x="382" y="1050"/>
                    <a:pt x="452" y="1011"/>
                  </a:cubicBezTo>
                  <a:cubicBezTo>
                    <a:pt x="702" y="886"/>
                    <a:pt x="878" y="585"/>
                    <a:pt x="878" y="310"/>
                  </a:cubicBezTo>
                  <a:cubicBezTo>
                    <a:pt x="878" y="101"/>
                    <a:pt x="769" y="1"/>
                    <a:pt x="636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5" name="Google Shape;1845;p21"/>
            <p:cNvSpPr/>
            <p:nvPr/>
          </p:nvSpPr>
          <p:spPr>
            <a:xfrm>
              <a:off x="4922450" y="131385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35" y="1"/>
                  </a:moveTo>
                  <a:cubicBezTo>
                    <a:pt x="579" y="1"/>
                    <a:pt x="516" y="18"/>
                    <a:pt x="452" y="54"/>
                  </a:cubicBezTo>
                  <a:cubicBezTo>
                    <a:pt x="201" y="204"/>
                    <a:pt x="0" y="530"/>
                    <a:pt x="0" y="781"/>
                  </a:cubicBezTo>
                  <a:cubicBezTo>
                    <a:pt x="0" y="977"/>
                    <a:pt x="102" y="1085"/>
                    <a:pt x="252" y="1085"/>
                  </a:cubicBezTo>
                  <a:cubicBezTo>
                    <a:pt x="312" y="1085"/>
                    <a:pt x="380" y="1067"/>
                    <a:pt x="452" y="1031"/>
                  </a:cubicBezTo>
                  <a:cubicBezTo>
                    <a:pt x="702" y="906"/>
                    <a:pt x="878" y="580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6" name="Google Shape;1846;p21"/>
            <p:cNvSpPr/>
            <p:nvPr/>
          </p:nvSpPr>
          <p:spPr>
            <a:xfrm>
              <a:off x="4922450" y="142475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35" y="1"/>
                  </a:moveTo>
                  <a:cubicBezTo>
                    <a:pt x="579" y="1"/>
                    <a:pt x="516" y="18"/>
                    <a:pt x="452" y="54"/>
                  </a:cubicBezTo>
                  <a:cubicBezTo>
                    <a:pt x="226" y="179"/>
                    <a:pt x="51" y="505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2" y="1032"/>
                  </a:cubicBezTo>
                  <a:cubicBezTo>
                    <a:pt x="702" y="906"/>
                    <a:pt x="878" y="605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7" name="Google Shape;1847;p21"/>
            <p:cNvSpPr/>
            <p:nvPr/>
          </p:nvSpPr>
          <p:spPr>
            <a:xfrm>
              <a:off x="4923700" y="1535550"/>
              <a:ext cx="21325" cy="26725"/>
            </a:xfrm>
            <a:custGeom>
              <a:rect b="b" l="l" r="r" t="t"/>
              <a:pathLst>
                <a:path extrusionOk="0" h="1069" w="853">
                  <a:moveTo>
                    <a:pt x="622" y="0"/>
                  </a:moveTo>
                  <a:cubicBezTo>
                    <a:pt x="563" y="0"/>
                    <a:pt x="496" y="20"/>
                    <a:pt x="427" y="58"/>
                  </a:cubicBezTo>
                  <a:cubicBezTo>
                    <a:pt x="176" y="183"/>
                    <a:pt x="1" y="484"/>
                    <a:pt x="1" y="760"/>
                  </a:cubicBezTo>
                  <a:cubicBezTo>
                    <a:pt x="1" y="968"/>
                    <a:pt x="97" y="1069"/>
                    <a:pt x="231" y="1069"/>
                  </a:cubicBezTo>
                  <a:cubicBezTo>
                    <a:pt x="291" y="1069"/>
                    <a:pt x="357" y="1049"/>
                    <a:pt x="427" y="1011"/>
                  </a:cubicBezTo>
                  <a:cubicBezTo>
                    <a:pt x="677" y="885"/>
                    <a:pt x="853" y="584"/>
                    <a:pt x="853" y="309"/>
                  </a:cubicBezTo>
                  <a:cubicBezTo>
                    <a:pt x="853" y="100"/>
                    <a:pt x="756" y="0"/>
                    <a:pt x="622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8" name="Google Shape;1848;p21"/>
            <p:cNvSpPr/>
            <p:nvPr/>
          </p:nvSpPr>
          <p:spPr>
            <a:xfrm>
              <a:off x="5018325" y="1147800"/>
              <a:ext cx="21950" cy="27150"/>
            </a:xfrm>
            <a:custGeom>
              <a:rect b="b" l="l" r="r" t="t"/>
              <a:pathLst>
                <a:path extrusionOk="0" h="1086" w="878">
                  <a:moveTo>
                    <a:pt x="615" y="1"/>
                  </a:moveTo>
                  <a:cubicBezTo>
                    <a:pt x="556" y="1"/>
                    <a:pt x="491" y="18"/>
                    <a:pt x="426" y="54"/>
                  </a:cubicBezTo>
                  <a:cubicBezTo>
                    <a:pt x="201" y="205"/>
                    <a:pt x="0" y="480"/>
                    <a:pt x="0" y="781"/>
                  </a:cubicBezTo>
                  <a:cubicBezTo>
                    <a:pt x="0" y="978"/>
                    <a:pt x="102" y="1085"/>
                    <a:pt x="242" y="1085"/>
                  </a:cubicBezTo>
                  <a:cubicBezTo>
                    <a:pt x="299" y="1085"/>
                    <a:pt x="361" y="1068"/>
                    <a:pt x="426" y="1032"/>
                  </a:cubicBezTo>
                  <a:cubicBezTo>
                    <a:pt x="677" y="906"/>
                    <a:pt x="877" y="581"/>
                    <a:pt x="877" y="305"/>
                  </a:cubicBezTo>
                  <a:cubicBezTo>
                    <a:pt x="877" y="108"/>
                    <a:pt x="763" y="1"/>
                    <a:pt x="615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9" name="Google Shape;1849;p21"/>
            <p:cNvSpPr/>
            <p:nvPr/>
          </p:nvSpPr>
          <p:spPr>
            <a:xfrm>
              <a:off x="5114800" y="1092050"/>
              <a:ext cx="21325" cy="27125"/>
            </a:xfrm>
            <a:custGeom>
              <a:rect b="b" l="l" r="r" t="t"/>
              <a:pathLst>
                <a:path extrusionOk="0" h="1085" w="853">
                  <a:moveTo>
                    <a:pt x="611" y="0"/>
                  </a:moveTo>
                  <a:cubicBezTo>
                    <a:pt x="554" y="0"/>
                    <a:pt x="491" y="18"/>
                    <a:pt x="427" y="54"/>
                  </a:cubicBezTo>
                  <a:cubicBezTo>
                    <a:pt x="201" y="204"/>
                    <a:pt x="1" y="530"/>
                    <a:pt x="1" y="781"/>
                  </a:cubicBezTo>
                  <a:cubicBezTo>
                    <a:pt x="1" y="977"/>
                    <a:pt x="103" y="1085"/>
                    <a:pt x="243" y="1085"/>
                  </a:cubicBezTo>
                  <a:cubicBezTo>
                    <a:pt x="299" y="1085"/>
                    <a:pt x="362" y="1067"/>
                    <a:pt x="427" y="1031"/>
                  </a:cubicBezTo>
                  <a:cubicBezTo>
                    <a:pt x="677" y="906"/>
                    <a:pt x="853" y="580"/>
                    <a:pt x="853" y="304"/>
                  </a:cubicBezTo>
                  <a:cubicBezTo>
                    <a:pt x="853" y="108"/>
                    <a:pt x="751" y="0"/>
                    <a:pt x="611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0" name="Google Shape;1850;p21"/>
            <p:cNvSpPr/>
            <p:nvPr/>
          </p:nvSpPr>
          <p:spPr>
            <a:xfrm>
              <a:off x="5210675" y="1036275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35" y="1"/>
                  </a:moveTo>
                  <a:cubicBezTo>
                    <a:pt x="579" y="1"/>
                    <a:pt x="516" y="18"/>
                    <a:pt x="451" y="54"/>
                  </a:cubicBezTo>
                  <a:cubicBezTo>
                    <a:pt x="201" y="230"/>
                    <a:pt x="0" y="530"/>
                    <a:pt x="0" y="781"/>
                  </a:cubicBezTo>
                  <a:cubicBezTo>
                    <a:pt x="0" y="978"/>
                    <a:pt x="115" y="1085"/>
                    <a:pt x="263" y="1085"/>
                  </a:cubicBezTo>
                  <a:cubicBezTo>
                    <a:pt x="322" y="1085"/>
                    <a:pt x="387" y="1068"/>
                    <a:pt x="451" y="1032"/>
                  </a:cubicBezTo>
                  <a:cubicBezTo>
                    <a:pt x="702" y="906"/>
                    <a:pt x="878" y="580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1" name="Google Shape;1851;p21"/>
            <p:cNvSpPr/>
            <p:nvPr/>
          </p:nvSpPr>
          <p:spPr>
            <a:xfrm>
              <a:off x="5307150" y="981775"/>
              <a:ext cx="21975" cy="26900"/>
            </a:xfrm>
            <a:custGeom>
              <a:rect b="b" l="l" r="r" t="t"/>
              <a:pathLst>
                <a:path extrusionOk="0" h="1076" w="879">
                  <a:moveTo>
                    <a:pt x="625" y="0"/>
                  </a:moveTo>
                  <a:cubicBezTo>
                    <a:pt x="569" y="0"/>
                    <a:pt x="510" y="18"/>
                    <a:pt x="452" y="54"/>
                  </a:cubicBezTo>
                  <a:cubicBezTo>
                    <a:pt x="201" y="179"/>
                    <a:pt x="1" y="480"/>
                    <a:pt x="1" y="780"/>
                  </a:cubicBezTo>
                  <a:cubicBezTo>
                    <a:pt x="1" y="969"/>
                    <a:pt x="107" y="1076"/>
                    <a:pt x="246" y="1076"/>
                  </a:cubicBezTo>
                  <a:cubicBezTo>
                    <a:pt x="310" y="1076"/>
                    <a:pt x="381" y="1053"/>
                    <a:pt x="452" y="1006"/>
                  </a:cubicBezTo>
                  <a:cubicBezTo>
                    <a:pt x="678" y="906"/>
                    <a:pt x="878" y="580"/>
                    <a:pt x="878" y="304"/>
                  </a:cubicBezTo>
                  <a:cubicBezTo>
                    <a:pt x="878" y="108"/>
                    <a:pt x="763" y="0"/>
                    <a:pt x="625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2" name="Google Shape;1852;p21"/>
            <p:cNvSpPr/>
            <p:nvPr/>
          </p:nvSpPr>
          <p:spPr>
            <a:xfrm>
              <a:off x="5018950" y="125810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0"/>
                  </a:moveTo>
                  <a:cubicBezTo>
                    <a:pt x="568" y="0"/>
                    <a:pt x="509" y="17"/>
                    <a:pt x="451" y="53"/>
                  </a:cubicBezTo>
                  <a:cubicBezTo>
                    <a:pt x="176" y="204"/>
                    <a:pt x="0" y="504"/>
                    <a:pt x="0" y="780"/>
                  </a:cubicBezTo>
                  <a:cubicBezTo>
                    <a:pt x="0" y="977"/>
                    <a:pt x="115" y="1084"/>
                    <a:pt x="262" y="1084"/>
                  </a:cubicBezTo>
                  <a:cubicBezTo>
                    <a:pt x="322" y="1084"/>
                    <a:pt x="387" y="1067"/>
                    <a:pt x="451" y="1031"/>
                  </a:cubicBezTo>
                  <a:cubicBezTo>
                    <a:pt x="702" y="905"/>
                    <a:pt x="877" y="580"/>
                    <a:pt x="877" y="304"/>
                  </a:cubicBezTo>
                  <a:cubicBezTo>
                    <a:pt x="877" y="107"/>
                    <a:pt x="763" y="0"/>
                    <a:pt x="624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3" name="Google Shape;1853;p21"/>
            <p:cNvSpPr/>
            <p:nvPr/>
          </p:nvSpPr>
          <p:spPr>
            <a:xfrm>
              <a:off x="5018950" y="1369225"/>
              <a:ext cx="21950" cy="27000"/>
            </a:xfrm>
            <a:custGeom>
              <a:rect b="b" l="l" r="r" t="t"/>
              <a:pathLst>
                <a:path extrusionOk="0" h="1080" w="878">
                  <a:moveTo>
                    <a:pt x="637" y="0"/>
                  </a:moveTo>
                  <a:cubicBezTo>
                    <a:pt x="578" y="0"/>
                    <a:pt x="513" y="23"/>
                    <a:pt x="451" y="70"/>
                  </a:cubicBezTo>
                  <a:cubicBezTo>
                    <a:pt x="176" y="195"/>
                    <a:pt x="0" y="496"/>
                    <a:pt x="0" y="771"/>
                  </a:cubicBezTo>
                  <a:cubicBezTo>
                    <a:pt x="0" y="980"/>
                    <a:pt x="109" y="1080"/>
                    <a:pt x="250" y="1080"/>
                  </a:cubicBezTo>
                  <a:cubicBezTo>
                    <a:pt x="313" y="1080"/>
                    <a:pt x="382" y="1060"/>
                    <a:pt x="451" y="1022"/>
                  </a:cubicBezTo>
                  <a:cubicBezTo>
                    <a:pt x="702" y="897"/>
                    <a:pt x="877" y="596"/>
                    <a:pt x="877" y="320"/>
                  </a:cubicBezTo>
                  <a:cubicBezTo>
                    <a:pt x="877" y="113"/>
                    <a:pt x="770" y="0"/>
                    <a:pt x="637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4" name="Google Shape;1854;p21"/>
            <p:cNvSpPr/>
            <p:nvPr/>
          </p:nvSpPr>
          <p:spPr>
            <a:xfrm>
              <a:off x="5018950" y="147990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0"/>
                  </a:moveTo>
                  <a:cubicBezTo>
                    <a:pt x="568" y="0"/>
                    <a:pt x="509" y="18"/>
                    <a:pt x="451" y="54"/>
                  </a:cubicBezTo>
                  <a:cubicBezTo>
                    <a:pt x="226" y="179"/>
                    <a:pt x="25" y="505"/>
                    <a:pt x="0" y="780"/>
                  </a:cubicBezTo>
                  <a:cubicBezTo>
                    <a:pt x="0" y="977"/>
                    <a:pt x="102" y="1084"/>
                    <a:pt x="251" y="1084"/>
                  </a:cubicBezTo>
                  <a:cubicBezTo>
                    <a:pt x="312" y="1084"/>
                    <a:pt x="379" y="1067"/>
                    <a:pt x="451" y="1031"/>
                  </a:cubicBezTo>
                  <a:cubicBezTo>
                    <a:pt x="702" y="906"/>
                    <a:pt x="877" y="580"/>
                    <a:pt x="877" y="304"/>
                  </a:cubicBezTo>
                  <a:cubicBezTo>
                    <a:pt x="877" y="108"/>
                    <a:pt x="763" y="0"/>
                    <a:pt x="624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5" name="Google Shape;1855;p21"/>
            <p:cNvSpPr/>
            <p:nvPr/>
          </p:nvSpPr>
          <p:spPr>
            <a:xfrm>
              <a:off x="5114800" y="1203450"/>
              <a:ext cx="21325" cy="26750"/>
            </a:xfrm>
            <a:custGeom>
              <a:rect b="b" l="l" r="r" t="t"/>
              <a:pathLst>
                <a:path extrusionOk="0" h="1070" w="853">
                  <a:moveTo>
                    <a:pt x="622" y="1"/>
                  </a:moveTo>
                  <a:cubicBezTo>
                    <a:pt x="563" y="1"/>
                    <a:pt x="496" y="20"/>
                    <a:pt x="427" y="59"/>
                  </a:cubicBezTo>
                  <a:cubicBezTo>
                    <a:pt x="201" y="184"/>
                    <a:pt x="26" y="485"/>
                    <a:pt x="1" y="761"/>
                  </a:cubicBezTo>
                  <a:cubicBezTo>
                    <a:pt x="1" y="969"/>
                    <a:pt x="85" y="1069"/>
                    <a:pt x="220" y="1069"/>
                  </a:cubicBezTo>
                  <a:cubicBezTo>
                    <a:pt x="280" y="1069"/>
                    <a:pt x="350" y="1050"/>
                    <a:pt x="427" y="1011"/>
                  </a:cubicBezTo>
                  <a:cubicBezTo>
                    <a:pt x="677" y="886"/>
                    <a:pt x="853" y="585"/>
                    <a:pt x="853" y="310"/>
                  </a:cubicBezTo>
                  <a:cubicBezTo>
                    <a:pt x="853" y="101"/>
                    <a:pt x="756" y="1"/>
                    <a:pt x="622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6" name="Google Shape;1856;p21"/>
            <p:cNvSpPr/>
            <p:nvPr/>
          </p:nvSpPr>
          <p:spPr>
            <a:xfrm>
              <a:off x="5210675" y="1147800"/>
              <a:ext cx="21950" cy="27150"/>
            </a:xfrm>
            <a:custGeom>
              <a:rect b="b" l="l" r="r" t="t"/>
              <a:pathLst>
                <a:path extrusionOk="0" h="1086" w="878">
                  <a:moveTo>
                    <a:pt x="635" y="1"/>
                  </a:moveTo>
                  <a:cubicBezTo>
                    <a:pt x="579" y="1"/>
                    <a:pt x="516" y="18"/>
                    <a:pt x="451" y="54"/>
                  </a:cubicBezTo>
                  <a:cubicBezTo>
                    <a:pt x="226" y="180"/>
                    <a:pt x="0" y="480"/>
                    <a:pt x="0" y="781"/>
                  </a:cubicBezTo>
                  <a:cubicBezTo>
                    <a:pt x="0" y="978"/>
                    <a:pt x="115" y="1085"/>
                    <a:pt x="263" y="1085"/>
                  </a:cubicBezTo>
                  <a:cubicBezTo>
                    <a:pt x="322" y="1085"/>
                    <a:pt x="387" y="1068"/>
                    <a:pt x="451" y="1032"/>
                  </a:cubicBezTo>
                  <a:cubicBezTo>
                    <a:pt x="702" y="906"/>
                    <a:pt x="878" y="581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7" name="Google Shape;1857;p21"/>
            <p:cNvSpPr/>
            <p:nvPr/>
          </p:nvSpPr>
          <p:spPr>
            <a:xfrm>
              <a:off x="5307150" y="1092050"/>
              <a:ext cx="21975" cy="27125"/>
            </a:xfrm>
            <a:custGeom>
              <a:rect b="b" l="l" r="r" t="t"/>
              <a:pathLst>
                <a:path extrusionOk="0" h="1085" w="879">
                  <a:moveTo>
                    <a:pt x="625" y="0"/>
                  </a:moveTo>
                  <a:cubicBezTo>
                    <a:pt x="569" y="0"/>
                    <a:pt x="510" y="18"/>
                    <a:pt x="452" y="54"/>
                  </a:cubicBezTo>
                  <a:cubicBezTo>
                    <a:pt x="227" y="179"/>
                    <a:pt x="26" y="530"/>
                    <a:pt x="1" y="781"/>
                  </a:cubicBezTo>
                  <a:cubicBezTo>
                    <a:pt x="1" y="977"/>
                    <a:pt x="116" y="1085"/>
                    <a:pt x="263" y="1085"/>
                  </a:cubicBezTo>
                  <a:cubicBezTo>
                    <a:pt x="323" y="1085"/>
                    <a:pt x="387" y="1067"/>
                    <a:pt x="452" y="1031"/>
                  </a:cubicBezTo>
                  <a:cubicBezTo>
                    <a:pt x="678" y="906"/>
                    <a:pt x="878" y="580"/>
                    <a:pt x="878" y="304"/>
                  </a:cubicBezTo>
                  <a:cubicBezTo>
                    <a:pt x="878" y="108"/>
                    <a:pt x="763" y="0"/>
                    <a:pt x="625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8" name="Google Shape;1858;p21"/>
            <p:cNvSpPr/>
            <p:nvPr/>
          </p:nvSpPr>
          <p:spPr>
            <a:xfrm>
              <a:off x="5115425" y="131385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16" y="1"/>
                  </a:moveTo>
                  <a:cubicBezTo>
                    <a:pt x="556" y="1"/>
                    <a:pt x="492" y="18"/>
                    <a:pt x="427" y="54"/>
                  </a:cubicBezTo>
                  <a:cubicBezTo>
                    <a:pt x="176" y="179"/>
                    <a:pt x="1" y="480"/>
                    <a:pt x="1" y="781"/>
                  </a:cubicBezTo>
                  <a:cubicBezTo>
                    <a:pt x="1" y="977"/>
                    <a:pt x="90" y="1085"/>
                    <a:pt x="232" y="1085"/>
                  </a:cubicBezTo>
                  <a:cubicBezTo>
                    <a:pt x="289" y="1085"/>
                    <a:pt x="355" y="1067"/>
                    <a:pt x="427" y="1031"/>
                  </a:cubicBezTo>
                  <a:cubicBezTo>
                    <a:pt x="677" y="906"/>
                    <a:pt x="878" y="580"/>
                    <a:pt x="878" y="305"/>
                  </a:cubicBezTo>
                  <a:cubicBezTo>
                    <a:pt x="878" y="108"/>
                    <a:pt x="763" y="1"/>
                    <a:pt x="616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9" name="Google Shape;1859;p21"/>
            <p:cNvSpPr/>
            <p:nvPr/>
          </p:nvSpPr>
          <p:spPr>
            <a:xfrm>
              <a:off x="5115425" y="1424125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16" y="1"/>
                  </a:moveTo>
                  <a:cubicBezTo>
                    <a:pt x="556" y="1"/>
                    <a:pt x="492" y="18"/>
                    <a:pt x="427" y="54"/>
                  </a:cubicBezTo>
                  <a:cubicBezTo>
                    <a:pt x="226" y="179"/>
                    <a:pt x="26" y="530"/>
                    <a:pt x="1" y="781"/>
                  </a:cubicBezTo>
                  <a:cubicBezTo>
                    <a:pt x="1" y="977"/>
                    <a:pt x="90" y="1085"/>
                    <a:pt x="232" y="1085"/>
                  </a:cubicBezTo>
                  <a:cubicBezTo>
                    <a:pt x="289" y="1085"/>
                    <a:pt x="355" y="1067"/>
                    <a:pt x="427" y="1031"/>
                  </a:cubicBezTo>
                  <a:cubicBezTo>
                    <a:pt x="677" y="906"/>
                    <a:pt x="878" y="580"/>
                    <a:pt x="878" y="305"/>
                  </a:cubicBezTo>
                  <a:cubicBezTo>
                    <a:pt x="878" y="108"/>
                    <a:pt x="763" y="1"/>
                    <a:pt x="616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0" name="Google Shape;1860;p21"/>
            <p:cNvSpPr/>
            <p:nvPr/>
          </p:nvSpPr>
          <p:spPr>
            <a:xfrm>
              <a:off x="5211300" y="1258100"/>
              <a:ext cx="22575" cy="27125"/>
            </a:xfrm>
            <a:custGeom>
              <a:rect b="b" l="l" r="r" t="t"/>
              <a:pathLst>
                <a:path extrusionOk="0" h="1085" w="903">
                  <a:moveTo>
                    <a:pt x="640" y="0"/>
                  </a:moveTo>
                  <a:cubicBezTo>
                    <a:pt x="581" y="0"/>
                    <a:pt x="516" y="17"/>
                    <a:pt x="452" y="53"/>
                  </a:cubicBezTo>
                  <a:cubicBezTo>
                    <a:pt x="201" y="179"/>
                    <a:pt x="0" y="530"/>
                    <a:pt x="25" y="780"/>
                  </a:cubicBezTo>
                  <a:cubicBezTo>
                    <a:pt x="25" y="977"/>
                    <a:pt x="115" y="1084"/>
                    <a:pt x="257" y="1084"/>
                  </a:cubicBezTo>
                  <a:cubicBezTo>
                    <a:pt x="314" y="1084"/>
                    <a:pt x="380" y="1067"/>
                    <a:pt x="452" y="1031"/>
                  </a:cubicBezTo>
                  <a:cubicBezTo>
                    <a:pt x="702" y="905"/>
                    <a:pt x="903" y="580"/>
                    <a:pt x="903" y="304"/>
                  </a:cubicBezTo>
                  <a:cubicBezTo>
                    <a:pt x="903" y="107"/>
                    <a:pt x="788" y="0"/>
                    <a:pt x="640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1" name="Google Shape;1861;p21"/>
            <p:cNvSpPr/>
            <p:nvPr/>
          </p:nvSpPr>
          <p:spPr>
            <a:xfrm>
              <a:off x="5307150" y="1202325"/>
              <a:ext cx="21975" cy="27125"/>
            </a:xfrm>
            <a:custGeom>
              <a:rect b="b" l="l" r="r" t="t"/>
              <a:pathLst>
                <a:path extrusionOk="0" h="1085" w="879">
                  <a:moveTo>
                    <a:pt x="625" y="0"/>
                  </a:moveTo>
                  <a:cubicBezTo>
                    <a:pt x="569" y="0"/>
                    <a:pt x="510" y="18"/>
                    <a:pt x="452" y="54"/>
                  </a:cubicBezTo>
                  <a:cubicBezTo>
                    <a:pt x="227" y="179"/>
                    <a:pt x="26" y="530"/>
                    <a:pt x="1" y="781"/>
                  </a:cubicBezTo>
                  <a:cubicBezTo>
                    <a:pt x="1" y="977"/>
                    <a:pt x="116" y="1085"/>
                    <a:pt x="263" y="1085"/>
                  </a:cubicBezTo>
                  <a:cubicBezTo>
                    <a:pt x="323" y="1085"/>
                    <a:pt x="387" y="1067"/>
                    <a:pt x="452" y="1031"/>
                  </a:cubicBezTo>
                  <a:cubicBezTo>
                    <a:pt x="678" y="906"/>
                    <a:pt x="878" y="605"/>
                    <a:pt x="878" y="304"/>
                  </a:cubicBezTo>
                  <a:cubicBezTo>
                    <a:pt x="878" y="108"/>
                    <a:pt x="763" y="0"/>
                    <a:pt x="625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2" name="Google Shape;1862;p21"/>
            <p:cNvSpPr/>
            <p:nvPr/>
          </p:nvSpPr>
          <p:spPr>
            <a:xfrm>
              <a:off x="5307800" y="1313100"/>
              <a:ext cx="21950" cy="26750"/>
            </a:xfrm>
            <a:custGeom>
              <a:rect b="b" l="l" r="r" t="t"/>
              <a:pathLst>
                <a:path extrusionOk="0" h="1070" w="878">
                  <a:moveTo>
                    <a:pt x="647" y="1"/>
                  </a:moveTo>
                  <a:cubicBezTo>
                    <a:pt x="587" y="1"/>
                    <a:pt x="520" y="20"/>
                    <a:pt x="451" y="59"/>
                  </a:cubicBezTo>
                  <a:cubicBezTo>
                    <a:pt x="201" y="184"/>
                    <a:pt x="0" y="510"/>
                    <a:pt x="0" y="761"/>
                  </a:cubicBezTo>
                  <a:cubicBezTo>
                    <a:pt x="0" y="969"/>
                    <a:pt x="108" y="1069"/>
                    <a:pt x="250" y="1069"/>
                  </a:cubicBezTo>
                  <a:cubicBezTo>
                    <a:pt x="313" y="1069"/>
                    <a:pt x="382" y="1050"/>
                    <a:pt x="451" y="1011"/>
                  </a:cubicBezTo>
                  <a:cubicBezTo>
                    <a:pt x="702" y="886"/>
                    <a:pt x="877" y="585"/>
                    <a:pt x="877" y="310"/>
                  </a:cubicBezTo>
                  <a:cubicBezTo>
                    <a:pt x="877" y="101"/>
                    <a:pt x="781" y="1"/>
                    <a:pt x="647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3" name="Google Shape;1863;p21"/>
            <p:cNvSpPr/>
            <p:nvPr/>
          </p:nvSpPr>
          <p:spPr>
            <a:xfrm>
              <a:off x="5211300" y="1368375"/>
              <a:ext cx="22575" cy="27125"/>
            </a:xfrm>
            <a:custGeom>
              <a:rect b="b" l="l" r="r" t="t"/>
              <a:pathLst>
                <a:path extrusionOk="0" h="1085" w="903">
                  <a:moveTo>
                    <a:pt x="640" y="0"/>
                  </a:moveTo>
                  <a:cubicBezTo>
                    <a:pt x="581" y="0"/>
                    <a:pt x="516" y="17"/>
                    <a:pt x="452" y="53"/>
                  </a:cubicBezTo>
                  <a:cubicBezTo>
                    <a:pt x="226" y="179"/>
                    <a:pt x="0" y="530"/>
                    <a:pt x="25" y="780"/>
                  </a:cubicBezTo>
                  <a:cubicBezTo>
                    <a:pt x="25" y="977"/>
                    <a:pt x="127" y="1084"/>
                    <a:pt x="268" y="1084"/>
                  </a:cubicBezTo>
                  <a:cubicBezTo>
                    <a:pt x="324" y="1084"/>
                    <a:pt x="387" y="1067"/>
                    <a:pt x="452" y="1031"/>
                  </a:cubicBezTo>
                  <a:cubicBezTo>
                    <a:pt x="702" y="906"/>
                    <a:pt x="903" y="605"/>
                    <a:pt x="903" y="304"/>
                  </a:cubicBezTo>
                  <a:cubicBezTo>
                    <a:pt x="903" y="107"/>
                    <a:pt x="788" y="0"/>
                    <a:pt x="640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4" name="Google Shape;1864;p21"/>
            <p:cNvSpPr/>
            <p:nvPr/>
          </p:nvSpPr>
          <p:spPr>
            <a:xfrm>
              <a:off x="4921825" y="1642050"/>
              <a:ext cx="21950" cy="26750"/>
            </a:xfrm>
            <a:custGeom>
              <a:rect b="b" l="l" r="r" t="t"/>
              <a:pathLst>
                <a:path extrusionOk="0" h="1070" w="878">
                  <a:moveTo>
                    <a:pt x="636" y="1"/>
                  </a:moveTo>
                  <a:cubicBezTo>
                    <a:pt x="577" y="1"/>
                    <a:pt x="513" y="20"/>
                    <a:pt x="452" y="59"/>
                  </a:cubicBezTo>
                  <a:cubicBezTo>
                    <a:pt x="201" y="184"/>
                    <a:pt x="0" y="510"/>
                    <a:pt x="0" y="761"/>
                  </a:cubicBezTo>
                  <a:cubicBezTo>
                    <a:pt x="0" y="969"/>
                    <a:pt x="109" y="1069"/>
                    <a:pt x="251" y="1069"/>
                  </a:cubicBezTo>
                  <a:cubicBezTo>
                    <a:pt x="313" y="1069"/>
                    <a:pt x="382" y="1050"/>
                    <a:pt x="452" y="1011"/>
                  </a:cubicBezTo>
                  <a:cubicBezTo>
                    <a:pt x="702" y="886"/>
                    <a:pt x="878" y="585"/>
                    <a:pt x="878" y="309"/>
                  </a:cubicBezTo>
                  <a:cubicBezTo>
                    <a:pt x="878" y="101"/>
                    <a:pt x="769" y="1"/>
                    <a:pt x="636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5" name="Google Shape;1865;p21"/>
            <p:cNvSpPr/>
            <p:nvPr/>
          </p:nvSpPr>
          <p:spPr>
            <a:xfrm>
              <a:off x="5018325" y="1586400"/>
              <a:ext cx="21950" cy="27150"/>
            </a:xfrm>
            <a:custGeom>
              <a:rect b="b" l="l" r="r" t="t"/>
              <a:pathLst>
                <a:path extrusionOk="0" h="1086" w="878">
                  <a:moveTo>
                    <a:pt x="615" y="1"/>
                  </a:moveTo>
                  <a:cubicBezTo>
                    <a:pt x="556" y="1"/>
                    <a:pt x="491" y="18"/>
                    <a:pt x="426" y="54"/>
                  </a:cubicBezTo>
                  <a:cubicBezTo>
                    <a:pt x="175" y="180"/>
                    <a:pt x="0" y="480"/>
                    <a:pt x="0" y="781"/>
                  </a:cubicBezTo>
                  <a:cubicBezTo>
                    <a:pt x="0" y="978"/>
                    <a:pt x="89" y="1085"/>
                    <a:pt x="231" y="1085"/>
                  </a:cubicBezTo>
                  <a:cubicBezTo>
                    <a:pt x="288" y="1085"/>
                    <a:pt x="354" y="1068"/>
                    <a:pt x="426" y="1032"/>
                  </a:cubicBezTo>
                  <a:cubicBezTo>
                    <a:pt x="677" y="906"/>
                    <a:pt x="877" y="581"/>
                    <a:pt x="877" y="305"/>
                  </a:cubicBezTo>
                  <a:cubicBezTo>
                    <a:pt x="877" y="108"/>
                    <a:pt x="763" y="1"/>
                    <a:pt x="615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6" name="Google Shape;1866;p21"/>
            <p:cNvSpPr/>
            <p:nvPr/>
          </p:nvSpPr>
          <p:spPr>
            <a:xfrm>
              <a:off x="5114800" y="1530650"/>
              <a:ext cx="21325" cy="27125"/>
            </a:xfrm>
            <a:custGeom>
              <a:rect b="b" l="l" r="r" t="t"/>
              <a:pathLst>
                <a:path extrusionOk="0" h="1085" w="853">
                  <a:moveTo>
                    <a:pt x="611" y="0"/>
                  </a:moveTo>
                  <a:cubicBezTo>
                    <a:pt x="554" y="0"/>
                    <a:pt x="491" y="18"/>
                    <a:pt x="427" y="54"/>
                  </a:cubicBezTo>
                  <a:cubicBezTo>
                    <a:pt x="176" y="179"/>
                    <a:pt x="1" y="530"/>
                    <a:pt x="1" y="780"/>
                  </a:cubicBezTo>
                  <a:cubicBezTo>
                    <a:pt x="1" y="977"/>
                    <a:pt x="90" y="1084"/>
                    <a:pt x="232" y="1084"/>
                  </a:cubicBezTo>
                  <a:cubicBezTo>
                    <a:pt x="289" y="1084"/>
                    <a:pt x="355" y="1067"/>
                    <a:pt x="427" y="1031"/>
                  </a:cubicBezTo>
                  <a:cubicBezTo>
                    <a:pt x="677" y="906"/>
                    <a:pt x="853" y="580"/>
                    <a:pt x="853" y="304"/>
                  </a:cubicBezTo>
                  <a:cubicBezTo>
                    <a:pt x="853" y="108"/>
                    <a:pt x="751" y="0"/>
                    <a:pt x="611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7" name="Google Shape;1867;p21"/>
            <p:cNvSpPr/>
            <p:nvPr/>
          </p:nvSpPr>
          <p:spPr>
            <a:xfrm>
              <a:off x="5210050" y="1474875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1"/>
                  </a:moveTo>
                  <a:cubicBezTo>
                    <a:pt x="568" y="1"/>
                    <a:pt x="509" y="18"/>
                    <a:pt x="451" y="54"/>
                  </a:cubicBezTo>
                  <a:cubicBezTo>
                    <a:pt x="226" y="179"/>
                    <a:pt x="0" y="505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1" y="1032"/>
                  </a:cubicBezTo>
                  <a:cubicBezTo>
                    <a:pt x="677" y="906"/>
                    <a:pt x="877" y="605"/>
                    <a:pt x="877" y="305"/>
                  </a:cubicBezTo>
                  <a:cubicBezTo>
                    <a:pt x="877" y="108"/>
                    <a:pt x="763" y="1"/>
                    <a:pt x="624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8" name="Google Shape;1868;p21"/>
            <p:cNvSpPr/>
            <p:nvPr/>
          </p:nvSpPr>
          <p:spPr>
            <a:xfrm>
              <a:off x="5306525" y="1419625"/>
              <a:ext cx="21975" cy="26725"/>
            </a:xfrm>
            <a:custGeom>
              <a:rect b="b" l="l" r="r" t="t"/>
              <a:pathLst>
                <a:path extrusionOk="0" h="1069" w="879">
                  <a:moveTo>
                    <a:pt x="628" y="1"/>
                  </a:moveTo>
                  <a:cubicBezTo>
                    <a:pt x="565" y="1"/>
                    <a:pt x="496" y="20"/>
                    <a:pt x="427" y="59"/>
                  </a:cubicBezTo>
                  <a:cubicBezTo>
                    <a:pt x="226" y="184"/>
                    <a:pt x="1" y="485"/>
                    <a:pt x="1" y="760"/>
                  </a:cubicBezTo>
                  <a:cubicBezTo>
                    <a:pt x="1" y="969"/>
                    <a:pt x="97" y="1069"/>
                    <a:pt x="232" y="1069"/>
                  </a:cubicBezTo>
                  <a:cubicBezTo>
                    <a:pt x="291" y="1069"/>
                    <a:pt x="358" y="1049"/>
                    <a:pt x="427" y="1011"/>
                  </a:cubicBezTo>
                  <a:cubicBezTo>
                    <a:pt x="678" y="886"/>
                    <a:pt x="878" y="585"/>
                    <a:pt x="878" y="309"/>
                  </a:cubicBezTo>
                  <a:cubicBezTo>
                    <a:pt x="878" y="101"/>
                    <a:pt x="770" y="1"/>
                    <a:pt x="628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69" name="Google Shape;1869;p21"/>
          <p:cNvGrpSpPr/>
          <p:nvPr/>
        </p:nvGrpSpPr>
        <p:grpSpPr>
          <a:xfrm flipH="1">
            <a:off x="8382825" y="3823636"/>
            <a:ext cx="593164" cy="1161172"/>
            <a:chOff x="4921825" y="870250"/>
            <a:chExt cx="407925" cy="798550"/>
          </a:xfrm>
        </p:grpSpPr>
        <p:sp>
          <p:nvSpPr>
            <p:cNvPr id="1870" name="Google Shape;1870;p21"/>
            <p:cNvSpPr/>
            <p:nvPr/>
          </p:nvSpPr>
          <p:spPr>
            <a:xfrm>
              <a:off x="4921825" y="1092675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0"/>
                  </a:moveTo>
                  <a:cubicBezTo>
                    <a:pt x="569" y="0"/>
                    <a:pt x="509" y="18"/>
                    <a:pt x="452" y="54"/>
                  </a:cubicBezTo>
                  <a:cubicBezTo>
                    <a:pt x="201" y="179"/>
                    <a:pt x="0" y="530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2" y="1031"/>
                  </a:cubicBezTo>
                  <a:cubicBezTo>
                    <a:pt x="702" y="906"/>
                    <a:pt x="878" y="580"/>
                    <a:pt x="878" y="304"/>
                  </a:cubicBezTo>
                  <a:cubicBezTo>
                    <a:pt x="878" y="108"/>
                    <a:pt x="763" y="0"/>
                    <a:pt x="624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1" name="Google Shape;1871;p21"/>
            <p:cNvSpPr/>
            <p:nvPr/>
          </p:nvSpPr>
          <p:spPr>
            <a:xfrm>
              <a:off x="5018325" y="1037425"/>
              <a:ext cx="21950" cy="26725"/>
            </a:xfrm>
            <a:custGeom>
              <a:rect b="b" l="l" r="r" t="t"/>
              <a:pathLst>
                <a:path extrusionOk="0" h="1069" w="878">
                  <a:moveTo>
                    <a:pt x="627" y="0"/>
                  </a:moveTo>
                  <a:cubicBezTo>
                    <a:pt x="564" y="0"/>
                    <a:pt x="495" y="20"/>
                    <a:pt x="426" y="58"/>
                  </a:cubicBezTo>
                  <a:cubicBezTo>
                    <a:pt x="175" y="209"/>
                    <a:pt x="0" y="509"/>
                    <a:pt x="0" y="760"/>
                  </a:cubicBezTo>
                  <a:cubicBezTo>
                    <a:pt x="0" y="969"/>
                    <a:pt x="96" y="1069"/>
                    <a:pt x="231" y="1069"/>
                  </a:cubicBezTo>
                  <a:cubicBezTo>
                    <a:pt x="290" y="1069"/>
                    <a:pt x="357" y="1049"/>
                    <a:pt x="426" y="1011"/>
                  </a:cubicBezTo>
                  <a:cubicBezTo>
                    <a:pt x="677" y="885"/>
                    <a:pt x="877" y="585"/>
                    <a:pt x="877" y="309"/>
                  </a:cubicBezTo>
                  <a:cubicBezTo>
                    <a:pt x="877" y="100"/>
                    <a:pt x="769" y="0"/>
                    <a:pt x="627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2" name="Google Shape;1872;p21"/>
            <p:cNvSpPr/>
            <p:nvPr/>
          </p:nvSpPr>
          <p:spPr>
            <a:xfrm>
              <a:off x="5114800" y="981775"/>
              <a:ext cx="21325" cy="26900"/>
            </a:xfrm>
            <a:custGeom>
              <a:rect b="b" l="l" r="r" t="t"/>
              <a:pathLst>
                <a:path extrusionOk="0" h="1076" w="853">
                  <a:moveTo>
                    <a:pt x="611" y="0"/>
                  </a:moveTo>
                  <a:cubicBezTo>
                    <a:pt x="554" y="0"/>
                    <a:pt x="491" y="18"/>
                    <a:pt x="427" y="54"/>
                  </a:cubicBezTo>
                  <a:cubicBezTo>
                    <a:pt x="176" y="204"/>
                    <a:pt x="1" y="530"/>
                    <a:pt x="1" y="780"/>
                  </a:cubicBezTo>
                  <a:cubicBezTo>
                    <a:pt x="1" y="969"/>
                    <a:pt x="95" y="1076"/>
                    <a:pt x="227" y="1076"/>
                  </a:cubicBezTo>
                  <a:cubicBezTo>
                    <a:pt x="287" y="1076"/>
                    <a:pt x="356" y="1053"/>
                    <a:pt x="427" y="1006"/>
                  </a:cubicBezTo>
                  <a:cubicBezTo>
                    <a:pt x="677" y="906"/>
                    <a:pt x="853" y="580"/>
                    <a:pt x="853" y="304"/>
                  </a:cubicBezTo>
                  <a:cubicBezTo>
                    <a:pt x="853" y="108"/>
                    <a:pt x="751" y="0"/>
                    <a:pt x="611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3" name="Google Shape;1873;p21"/>
            <p:cNvSpPr/>
            <p:nvPr/>
          </p:nvSpPr>
          <p:spPr>
            <a:xfrm>
              <a:off x="5210050" y="92600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1"/>
                  </a:moveTo>
                  <a:cubicBezTo>
                    <a:pt x="568" y="1"/>
                    <a:pt x="509" y="18"/>
                    <a:pt x="451" y="54"/>
                  </a:cubicBezTo>
                  <a:cubicBezTo>
                    <a:pt x="226" y="204"/>
                    <a:pt x="0" y="505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1" y="1032"/>
                  </a:cubicBezTo>
                  <a:cubicBezTo>
                    <a:pt x="677" y="906"/>
                    <a:pt x="877" y="580"/>
                    <a:pt x="877" y="305"/>
                  </a:cubicBezTo>
                  <a:cubicBezTo>
                    <a:pt x="877" y="108"/>
                    <a:pt x="763" y="1"/>
                    <a:pt x="624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4" name="Google Shape;1874;p21"/>
            <p:cNvSpPr/>
            <p:nvPr/>
          </p:nvSpPr>
          <p:spPr>
            <a:xfrm>
              <a:off x="5306525" y="870250"/>
              <a:ext cx="21975" cy="27125"/>
            </a:xfrm>
            <a:custGeom>
              <a:rect b="b" l="l" r="r" t="t"/>
              <a:pathLst>
                <a:path extrusionOk="0" h="1085" w="879">
                  <a:moveTo>
                    <a:pt x="616" y="0"/>
                  </a:moveTo>
                  <a:cubicBezTo>
                    <a:pt x="556" y="0"/>
                    <a:pt x="492" y="18"/>
                    <a:pt x="427" y="53"/>
                  </a:cubicBezTo>
                  <a:cubicBezTo>
                    <a:pt x="226" y="229"/>
                    <a:pt x="1" y="505"/>
                    <a:pt x="1" y="780"/>
                  </a:cubicBezTo>
                  <a:cubicBezTo>
                    <a:pt x="1" y="977"/>
                    <a:pt x="103" y="1084"/>
                    <a:pt x="243" y="1084"/>
                  </a:cubicBezTo>
                  <a:cubicBezTo>
                    <a:pt x="300" y="1084"/>
                    <a:pt x="362" y="1067"/>
                    <a:pt x="427" y="1031"/>
                  </a:cubicBezTo>
                  <a:cubicBezTo>
                    <a:pt x="678" y="906"/>
                    <a:pt x="878" y="605"/>
                    <a:pt x="878" y="304"/>
                  </a:cubicBezTo>
                  <a:cubicBezTo>
                    <a:pt x="878" y="108"/>
                    <a:pt x="763" y="0"/>
                    <a:pt x="616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5" name="Google Shape;1875;p21"/>
            <p:cNvSpPr/>
            <p:nvPr/>
          </p:nvSpPr>
          <p:spPr>
            <a:xfrm>
              <a:off x="4921825" y="1203450"/>
              <a:ext cx="21950" cy="26750"/>
            </a:xfrm>
            <a:custGeom>
              <a:rect b="b" l="l" r="r" t="t"/>
              <a:pathLst>
                <a:path extrusionOk="0" h="1070" w="878">
                  <a:moveTo>
                    <a:pt x="636" y="1"/>
                  </a:moveTo>
                  <a:cubicBezTo>
                    <a:pt x="577" y="1"/>
                    <a:pt x="513" y="20"/>
                    <a:pt x="452" y="59"/>
                  </a:cubicBezTo>
                  <a:cubicBezTo>
                    <a:pt x="226" y="209"/>
                    <a:pt x="25" y="510"/>
                    <a:pt x="0" y="761"/>
                  </a:cubicBezTo>
                  <a:cubicBezTo>
                    <a:pt x="0" y="969"/>
                    <a:pt x="109" y="1069"/>
                    <a:pt x="251" y="1069"/>
                  </a:cubicBezTo>
                  <a:cubicBezTo>
                    <a:pt x="313" y="1069"/>
                    <a:pt x="382" y="1050"/>
                    <a:pt x="452" y="1011"/>
                  </a:cubicBezTo>
                  <a:cubicBezTo>
                    <a:pt x="702" y="886"/>
                    <a:pt x="878" y="585"/>
                    <a:pt x="878" y="310"/>
                  </a:cubicBezTo>
                  <a:cubicBezTo>
                    <a:pt x="878" y="101"/>
                    <a:pt x="769" y="1"/>
                    <a:pt x="636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6" name="Google Shape;1876;p21"/>
            <p:cNvSpPr/>
            <p:nvPr/>
          </p:nvSpPr>
          <p:spPr>
            <a:xfrm>
              <a:off x="4922450" y="131385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35" y="1"/>
                  </a:moveTo>
                  <a:cubicBezTo>
                    <a:pt x="579" y="1"/>
                    <a:pt x="516" y="18"/>
                    <a:pt x="452" y="54"/>
                  </a:cubicBezTo>
                  <a:cubicBezTo>
                    <a:pt x="201" y="204"/>
                    <a:pt x="0" y="530"/>
                    <a:pt x="0" y="781"/>
                  </a:cubicBezTo>
                  <a:cubicBezTo>
                    <a:pt x="0" y="977"/>
                    <a:pt x="102" y="1085"/>
                    <a:pt x="252" y="1085"/>
                  </a:cubicBezTo>
                  <a:cubicBezTo>
                    <a:pt x="312" y="1085"/>
                    <a:pt x="380" y="1067"/>
                    <a:pt x="452" y="1031"/>
                  </a:cubicBezTo>
                  <a:cubicBezTo>
                    <a:pt x="702" y="906"/>
                    <a:pt x="878" y="580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7" name="Google Shape;1877;p21"/>
            <p:cNvSpPr/>
            <p:nvPr/>
          </p:nvSpPr>
          <p:spPr>
            <a:xfrm>
              <a:off x="4922450" y="142475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35" y="1"/>
                  </a:moveTo>
                  <a:cubicBezTo>
                    <a:pt x="579" y="1"/>
                    <a:pt x="516" y="18"/>
                    <a:pt x="452" y="54"/>
                  </a:cubicBezTo>
                  <a:cubicBezTo>
                    <a:pt x="226" y="179"/>
                    <a:pt x="51" y="505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2" y="1032"/>
                  </a:cubicBezTo>
                  <a:cubicBezTo>
                    <a:pt x="702" y="906"/>
                    <a:pt x="878" y="605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8" name="Google Shape;1878;p21"/>
            <p:cNvSpPr/>
            <p:nvPr/>
          </p:nvSpPr>
          <p:spPr>
            <a:xfrm>
              <a:off x="4923700" y="1535550"/>
              <a:ext cx="21325" cy="26725"/>
            </a:xfrm>
            <a:custGeom>
              <a:rect b="b" l="l" r="r" t="t"/>
              <a:pathLst>
                <a:path extrusionOk="0" h="1069" w="853">
                  <a:moveTo>
                    <a:pt x="622" y="0"/>
                  </a:moveTo>
                  <a:cubicBezTo>
                    <a:pt x="563" y="0"/>
                    <a:pt x="496" y="20"/>
                    <a:pt x="427" y="58"/>
                  </a:cubicBezTo>
                  <a:cubicBezTo>
                    <a:pt x="176" y="183"/>
                    <a:pt x="1" y="484"/>
                    <a:pt x="1" y="760"/>
                  </a:cubicBezTo>
                  <a:cubicBezTo>
                    <a:pt x="1" y="968"/>
                    <a:pt x="97" y="1069"/>
                    <a:pt x="231" y="1069"/>
                  </a:cubicBezTo>
                  <a:cubicBezTo>
                    <a:pt x="291" y="1069"/>
                    <a:pt x="357" y="1049"/>
                    <a:pt x="427" y="1011"/>
                  </a:cubicBezTo>
                  <a:cubicBezTo>
                    <a:pt x="677" y="885"/>
                    <a:pt x="853" y="584"/>
                    <a:pt x="853" y="309"/>
                  </a:cubicBezTo>
                  <a:cubicBezTo>
                    <a:pt x="853" y="100"/>
                    <a:pt x="756" y="0"/>
                    <a:pt x="622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9" name="Google Shape;1879;p21"/>
            <p:cNvSpPr/>
            <p:nvPr/>
          </p:nvSpPr>
          <p:spPr>
            <a:xfrm>
              <a:off x="5018325" y="1147800"/>
              <a:ext cx="21950" cy="27150"/>
            </a:xfrm>
            <a:custGeom>
              <a:rect b="b" l="l" r="r" t="t"/>
              <a:pathLst>
                <a:path extrusionOk="0" h="1086" w="878">
                  <a:moveTo>
                    <a:pt x="615" y="1"/>
                  </a:moveTo>
                  <a:cubicBezTo>
                    <a:pt x="556" y="1"/>
                    <a:pt x="491" y="18"/>
                    <a:pt x="426" y="54"/>
                  </a:cubicBezTo>
                  <a:cubicBezTo>
                    <a:pt x="201" y="205"/>
                    <a:pt x="0" y="480"/>
                    <a:pt x="0" y="781"/>
                  </a:cubicBezTo>
                  <a:cubicBezTo>
                    <a:pt x="0" y="978"/>
                    <a:pt x="102" y="1085"/>
                    <a:pt x="242" y="1085"/>
                  </a:cubicBezTo>
                  <a:cubicBezTo>
                    <a:pt x="299" y="1085"/>
                    <a:pt x="361" y="1068"/>
                    <a:pt x="426" y="1032"/>
                  </a:cubicBezTo>
                  <a:cubicBezTo>
                    <a:pt x="677" y="906"/>
                    <a:pt x="877" y="581"/>
                    <a:pt x="877" y="305"/>
                  </a:cubicBezTo>
                  <a:cubicBezTo>
                    <a:pt x="877" y="108"/>
                    <a:pt x="763" y="1"/>
                    <a:pt x="615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0" name="Google Shape;1880;p21"/>
            <p:cNvSpPr/>
            <p:nvPr/>
          </p:nvSpPr>
          <p:spPr>
            <a:xfrm>
              <a:off x="5114800" y="1092050"/>
              <a:ext cx="21325" cy="27125"/>
            </a:xfrm>
            <a:custGeom>
              <a:rect b="b" l="l" r="r" t="t"/>
              <a:pathLst>
                <a:path extrusionOk="0" h="1085" w="853">
                  <a:moveTo>
                    <a:pt x="611" y="0"/>
                  </a:moveTo>
                  <a:cubicBezTo>
                    <a:pt x="554" y="0"/>
                    <a:pt x="491" y="18"/>
                    <a:pt x="427" y="54"/>
                  </a:cubicBezTo>
                  <a:cubicBezTo>
                    <a:pt x="201" y="204"/>
                    <a:pt x="1" y="530"/>
                    <a:pt x="1" y="781"/>
                  </a:cubicBezTo>
                  <a:cubicBezTo>
                    <a:pt x="1" y="977"/>
                    <a:pt x="103" y="1085"/>
                    <a:pt x="243" y="1085"/>
                  </a:cubicBezTo>
                  <a:cubicBezTo>
                    <a:pt x="299" y="1085"/>
                    <a:pt x="362" y="1067"/>
                    <a:pt x="427" y="1031"/>
                  </a:cubicBezTo>
                  <a:cubicBezTo>
                    <a:pt x="677" y="906"/>
                    <a:pt x="853" y="580"/>
                    <a:pt x="853" y="304"/>
                  </a:cubicBezTo>
                  <a:cubicBezTo>
                    <a:pt x="853" y="108"/>
                    <a:pt x="751" y="0"/>
                    <a:pt x="611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1" name="Google Shape;1881;p21"/>
            <p:cNvSpPr/>
            <p:nvPr/>
          </p:nvSpPr>
          <p:spPr>
            <a:xfrm>
              <a:off x="5210675" y="1036275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35" y="1"/>
                  </a:moveTo>
                  <a:cubicBezTo>
                    <a:pt x="579" y="1"/>
                    <a:pt x="516" y="18"/>
                    <a:pt x="451" y="54"/>
                  </a:cubicBezTo>
                  <a:cubicBezTo>
                    <a:pt x="201" y="230"/>
                    <a:pt x="0" y="530"/>
                    <a:pt x="0" y="781"/>
                  </a:cubicBezTo>
                  <a:cubicBezTo>
                    <a:pt x="0" y="978"/>
                    <a:pt x="115" y="1085"/>
                    <a:pt x="263" y="1085"/>
                  </a:cubicBezTo>
                  <a:cubicBezTo>
                    <a:pt x="322" y="1085"/>
                    <a:pt x="387" y="1068"/>
                    <a:pt x="451" y="1032"/>
                  </a:cubicBezTo>
                  <a:cubicBezTo>
                    <a:pt x="702" y="906"/>
                    <a:pt x="878" y="580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2" name="Google Shape;1882;p21"/>
            <p:cNvSpPr/>
            <p:nvPr/>
          </p:nvSpPr>
          <p:spPr>
            <a:xfrm>
              <a:off x="5307150" y="981775"/>
              <a:ext cx="21975" cy="26900"/>
            </a:xfrm>
            <a:custGeom>
              <a:rect b="b" l="l" r="r" t="t"/>
              <a:pathLst>
                <a:path extrusionOk="0" h="1076" w="879">
                  <a:moveTo>
                    <a:pt x="625" y="0"/>
                  </a:moveTo>
                  <a:cubicBezTo>
                    <a:pt x="569" y="0"/>
                    <a:pt x="510" y="18"/>
                    <a:pt x="452" y="54"/>
                  </a:cubicBezTo>
                  <a:cubicBezTo>
                    <a:pt x="201" y="179"/>
                    <a:pt x="1" y="480"/>
                    <a:pt x="1" y="780"/>
                  </a:cubicBezTo>
                  <a:cubicBezTo>
                    <a:pt x="1" y="969"/>
                    <a:pt x="107" y="1076"/>
                    <a:pt x="246" y="1076"/>
                  </a:cubicBezTo>
                  <a:cubicBezTo>
                    <a:pt x="310" y="1076"/>
                    <a:pt x="381" y="1053"/>
                    <a:pt x="452" y="1006"/>
                  </a:cubicBezTo>
                  <a:cubicBezTo>
                    <a:pt x="678" y="906"/>
                    <a:pt x="878" y="580"/>
                    <a:pt x="878" y="304"/>
                  </a:cubicBezTo>
                  <a:cubicBezTo>
                    <a:pt x="878" y="108"/>
                    <a:pt x="763" y="0"/>
                    <a:pt x="625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3" name="Google Shape;1883;p21"/>
            <p:cNvSpPr/>
            <p:nvPr/>
          </p:nvSpPr>
          <p:spPr>
            <a:xfrm>
              <a:off x="5018950" y="125810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0"/>
                  </a:moveTo>
                  <a:cubicBezTo>
                    <a:pt x="568" y="0"/>
                    <a:pt x="509" y="17"/>
                    <a:pt x="451" y="53"/>
                  </a:cubicBezTo>
                  <a:cubicBezTo>
                    <a:pt x="176" y="204"/>
                    <a:pt x="0" y="504"/>
                    <a:pt x="0" y="780"/>
                  </a:cubicBezTo>
                  <a:cubicBezTo>
                    <a:pt x="0" y="977"/>
                    <a:pt x="115" y="1084"/>
                    <a:pt x="262" y="1084"/>
                  </a:cubicBezTo>
                  <a:cubicBezTo>
                    <a:pt x="322" y="1084"/>
                    <a:pt x="387" y="1067"/>
                    <a:pt x="451" y="1031"/>
                  </a:cubicBezTo>
                  <a:cubicBezTo>
                    <a:pt x="702" y="905"/>
                    <a:pt x="877" y="580"/>
                    <a:pt x="877" y="304"/>
                  </a:cubicBezTo>
                  <a:cubicBezTo>
                    <a:pt x="877" y="107"/>
                    <a:pt x="763" y="0"/>
                    <a:pt x="624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4" name="Google Shape;1884;p21"/>
            <p:cNvSpPr/>
            <p:nvPr/>
          </p:nvSpPr>
          <p:spPr>
            <a:xfrm>
              <a:off x="5018950" y="1369225"/>
              <a:ext cx="21950" cy="27000"/>
            </a:xfrm>
            <a:custGeom>
              <a:rect b="b" l="l" r="r" t="t"/>
              <a:pathLst>
                <a:path extrusionOk="0" h="1080" w="878">
                  <a:moveTo>
                    <a:pt x="637" y="0"/>
                  </a:moveTo>
                  <a:cubicBezTo>
                    <a:pt x="578" y="0"/>
                    <a:pt x="513" y="23"/>
                    <a:pt x="451" y="70"/>
                  </a:cubicBezTo>
                  <a:cubicBezTo>
                    <a:pt x="176" y="195"/>
                    <a:pt x="0" y="496"/>
                    <a:pt x="0" y="771"/>
                  </a:cubicBezTo>
                  <a:cubicBezTo>
                    <a:pt x="0" y="980"/>
                    <a:pt x="109" y="1080"/>
                    <a:pt x="250" y="1080"/>
                  </a:cubicBezTo>
                  <a:cubicBezTo>
                    <a:pt x="313" y="1080"/>
                    <a:pt x="382" y="1060"/>
                    <a:pt x="451" y="1022"/>
                  </a:cubicBezTo>
                  <a:cubicBezTo>
                    <a:pt x="702" y="897"/>
                    <a:pt x="877" y="596"/>
                    <a:pt x="877" y="320"/>
                  </a:cubicBezTo>
                  <a:cubicBezTo>
                    <a:pt x="877" y="113"/>
                    <a:pt x="770" y="0"/>
                    <a:pt x="637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5" name="Google Shape;1885;p21"/>
            <p:cNvSpPr/>
            <p:nvPr/>
          </p:nvSpPr>
          <p:spPr>
            <a:xfrm>
              <a:off x="5018950" y="147990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0"/>
                  </a:moveTo>
                  <a:cubicBezTo>
                    <a:pt x="568" y="0"/>
                    <a:pt x="509" y="18"/>
                    <a:pt x="451" y="54"/>
                  </a:cubicBezTo>
                  <a:cubicBezTo>
                    <a:pt x="226" y="179"/>
                    <a:pt x="25" y="505"/>
                    <a:pt x="0" y="780"/>
                  </a:cubicBezTo>
                  <a:cubicBezTo>
                    <a:pt x="0" y="977"/>
                    <a:pt x="102" y="1084"/>
                    <a:pt x="251" y="1084"/>
                  </a:cubicBezTo>
                  <a:cubicBezTo>
                    <a:pt x="312" y="1084"/>
                    <a:pt x="379" y="1067"/>
                    <a:pt x="451" y="1031"/>
                  </a:cubicBezTo>
                  <a:cubicBezTo>
                    <a:pt x="702" y="906"/>
                    <a:pt x="877" y="580"/>
                    <a:pt x="877" y="304"/>
                  </a:cubicBezTo>
                  <a:cubicBezTo>
                    <a:pt x="877" y="108"/>
                    <a:pt x="763" y="0"/>
                    <a:pt x="624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6" name="Google Shape;1886;p21"/>
            <p:cNvSpPr/>
            <p:nvPr/>
          </p:nvSpPr>
          <p:spPr>
            <a:xfrm>
              <a:off x="5114800" y="1203450"/>
              <a:ext cx="21325" cy="26750"/>
            </a:xfrm>
            <a:custGeom>
              <a:rect b="b" l="l" r="r" t="t"/>
              <a:pathLst>
                <a:path extrusionOk="0" h="1070" w="853">
                  <a:moveTo>
                    <a:pt x="622" y="1"/>
                  </a:moveTo>
                  <a:cubicBezTo>
                    <a:pt x="563" y="1"/>
                    <a:pt x="496" y="20"/>
                    <a:pt x="427" y="59"/>
                  </a:cubicBezTo>
                  <a:cubicBezTo>
                    <a:pt x="201" y="184"/>
                    <a:pt x="26" y="485"/>
                    <a:pt x="1" y="761"/>
                  </a:cubicBezTo>
                  <a:cubicBezTo>
                    <a:pt x="1" y="969"/>
                    <a:pt x="85" y="1069"/>
                    <a:pt x="220" y="1069"/>
                  </a:cubicBezTo>
                  <a:cubicBezTo>
                    <a:pt x="280" y="1069"/>
                    <a:pt x="350" y="1050"/>
                    <a:pt x="427" y="1011"/>
                  </a:cubicBezTo>
                  <a:cubicBezTo>
                    <a:pt x="677" y="886"/>
                    <a:pt x="853" y="585"/>
                    <a:pt x="853" y="310"/>
                  </a:cubicBezTo>
                  <a:cubicBezTo>
                    <a:pt x="853" y="101"/>
                    <a:pt x="756" y="1"/>
                    <a:pt x="622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7" name="Google Shape;1887;p21"/>
            <p:cNvSpPr/>
            <p:nvPr/>
          </p:nvSpPr>
          <p:spPr>
            <a:xfrm>
              <a:off x="5210675" y="1147800"/>
              <a:ext cx="21950" cy="27150"/>
            </a:xfrm>
            <a:custGeom>
              <a:rect b="b" l="l" r="r" t="t"/>
              <a:pathLst>
                <a:path extrusionOk="0" h="1086" w="878">
                  <a:moveTo>
                    <a:pt x="635" y="1"/>
                  </a:moveTo>
                  <a:cubicBezTo>
                    <a:pt x="579" y="1"/>
                    <a:pt x="516" y="18"/>
                    <a:pt x="451" y="54"/>
                  </a:cubicBezTo>
                  <a:cubicBezTo>
                    <a:pt x="226" y="180"/>
                    <a:pt x="0" y="480"/>
                    <a:pt x="0" y="781"/>
                  </a:cubicBezTo>
                  <a:cubicBezTo>
                    <a:pt x="0" y="978"/>
                    <a:pt x="115" y="1085"/>
                    <a:pt x="263" y="1085"/>
                  </a:cubicBezTo>
                  <a:cubicBezTo>
                    <a:pt x="322" y="1085"/>
                    <a:pt x="387" y="1068"/>
                    <a:pt x="451" y="1032"/>
                  </a:cubicBezTo>
                  <a:cubicBezTo>
                    <a:pt x="702" y="906"/>
                    <a:pt x="878" y="581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8" name="Google Shape;1888;p21"/>
            <p:cNvSpPr/>
            <p:nvPr/>
          </p:nvSpPr>
          <p:spPr>
            <a:xfrm>
              <a:off x="5307150" y="1092050"/>
              <a:ext cx="21975" cy="27125"/>
            </a:xfrm>
            <a:custGeom>
              <a:rect b="b" l="l" r="r" t="t"/>
              <a:pathLst>
                <a:path extrusionOk="0" h="1085" w="879">
                  <a:moveTo>
                    <a:pt x="625" y="0"/>
                  </a:moveTo>
                  <a:cubicBezTo>
                    <a:pt x="569" y="0"/>
                    <a:pt x="510" y="18"/>
                    <a:pt x="452" y="54"/>
                  </a:cubicBezTo>
                  <a:cubicBezTo>
                    <a:pt x="227" y="179"/>
                    <a:pt x="26" y="530"/>
                    <a:pt x="1" y="781"/>
                  </a:cubicBezTo>
                  <a:cubicBezTo>
                    <a:pt x="1" y="977"/>
                    <a:pt x="116" y="1085"/>
                    <a:pt x="263" y="1085"/>
                  </a:cubicBezTo>
                  <a:cubicBezTo>
                    <a:pt x="323" y="1085"/>
                    <a:pt x="387" y="1067"/>
                    <a:pt x="452" y="1031"/>
                  </a:cubicBezTo>
                  <a:cubicBezTo>
                    <a:pt x="678" y="906"/>
                    <a:pt x="878" y="580"/>
                    <a:pt x="878" y="304"/>
                  </a:cubicBezTo>
                  <a:cubicBezTo>
                    <a:pt x="878" y="108"/>
                    <a:pt x="763" y="0"/>
                    <a:pt x="625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9" name="Google Shape;1889;p21"/>
            <p:cNvSpPr/>
            <p:nvPr/>
          </p:nvSpPr>
          <p:spPr>
            <a:xfrm>
              <a:off x="5115425" y="131385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16" y="1"/>
                  </a:moveTo>
                  <a:cubicBezTo>
                    <a:pt x="556" y="1"/>
                    <a:pt x="492" y="18"/>
                    <a:pt x="427" y="54"/>
                  </a:cubicBezTo>
                  <a:cubicBezTo>
                    <a:pt x="176" y="179"/>
                    <a:pt x="1" y="480"/>
                    <a:pt x="1" y="781"/>
                  </a:cubicBezTo>
                  <a:cubicBezTo>
                    <a:pt x="1" y="977"/>
                    <a:pt x="90" y="1085"/>
                    <a:pt x="232" y="1085"/>
                  </a:cubicBezTo>
                  <a:cubicBezTo>
                    <a:pt x="289" y="1085"/>
                    <a:pt x="355" y="1067"/>
                    <a:pt x="427" y="1031"/>
                  </a:cubicBezTo>
                  <a:cubicBezTo>
                    <a:pt x="677" y="906"/>
                    <a:pt x="878" y="580"/>
                    <a:pt x="878" y="305"/>
                  </a:cubicBezTo>
                  <a:cubicBezTo>
                    <a:pt x="878" y="108"/>
                    <a:pt x="763" y="1"/>
                    <a:pt x="616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0" name="Google Shape;1890;p21"/>
            <p:cNvSpPr/>
            <p:nvPr/>
          </p:nvSpPr>
          <p:spPr>
            <a:xfrm>
              <a:off x="5115425" y="1424125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16" y="1"/>
                  </a:moveTo>
                  <a:cubicBezTo>
                    <a:pt x="556" y="1"/>
                    <a:pt x="492" y="18"/>
                    <a:pt x="427" y="54"/>
                  </a:cubicBezTo>
                  <a:cubicBezTo>
                    <a:pt x="226" y="179"/>
                    <a:pt x="26" y="530"/>
                    <a:pt x="1" y="781"/>
                  </a:cubicBezTo>
                  <a:cubicBezTo>
                    <a:pt x="1" y="977"/>
                    <a:pt x="90" y="1085"/>
                    <a:pt x="232" y="1085"/>
                  </a:cubicBezTo>
                  <a:cubicBezTo>
                    <a:pt x="289" y="1085"/>
                    <a:pt x="355" y="1067"/>
                    <a:pt x="427" y="1031"/>
                  </a:cubicBezTo>
                  <a:cubicBezTo>
                    <a:pt x="677" y="906"/>
                    <a:pt x="878" y="580"/>
                    <a:pt x="878" y="305"/>
                  </a:cubicBezTo>
                  <a:cubicBezTo>
                    <a:pt x="878" y="108"/>
                    <a:pt x="763" y="1"/>
                    <a:pt x="616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1" name="Google Shape;1891;p21"/>
            <p:cNvSpPr/>
            <p:nvPr/>
          </p:nvSpPr>
          <p:spPr>
            <a:xfrm>
              <a:off x="5211300" y="1258100"/>
              <a:ext cx="22575" cy="27125"/>
            </a:xfrm>
            <a:custGeom>
              <a:rect b="b" l="l" r="r" t="t"/>
              <a:pathLst>
                <a:path extrusionOk="0" h="1085" w="903">
                  <a:moveTo>
                    <a:pt x="640" y="0"/>
                  </a:moveTo>
                  <a:cubicBezTo>
                    <a:pt x="581" y="0"/>
                    <a:pt x="516" y="17"/>
                    <a:pt x="452" y="53"/>
                  </a:cubicBezTo>
                  <a:cubicBezTo>
                    <a:pt x="201" y="179"/>
                    <a:pt x="0" y="530"/>
                    <a:pt x="25" y="780"/>
                  </a:cubicBezTo>
                  <a:cubicBezTo>
                    <a:pt x="25" y="977"/>
                    <a:pt x="115" y="1084"/>
                    <a:pt x="257" y="1084"/>
                  </a:cubicBezTo>
                  <a:cubicBezTo>
                    <a:pt x="314" y="1084"/>
                    <a:pt x="380" y="1067"/>
                    <a:pt x="452" y="1031"/>
                  </a:cubicBezTo>
                  <a:cubicBezTo>
                    <a:pt x="702" y="905"/>
                    <a:pt x="903" y="580"/>
                    <a:pt x="903" y="304"/>
                  </a:cubicBezTo>
                  <a:cubicBezTo>
                    <a:pt x="903" y="107"/>
                    <a:pt x="788" y="0"/>
                    <a:pt x="640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2" name="Google Shape;1892;p21"/>
            <p:cNvSpPr/>
            <p:nvPr/>
          </p:nvSpPr>
          <p:spPr>
            <a:xfrm>
              <a:off x="5307150" y="1202325"/>
              <a:ext cx="21975" cy="27125"/>
            </a:xfrm>
            <a:custGeom>
              <a:rect b="b" l="l" r="r" t="t"/>
              <a:pathLst>
                <a:path extrusionOk="0" h="1085" w="879">
                  <a:moveTo>
                    <a:pt x="625" y="0"/>
                  </a:moveTo>
                  <a:cubicBezTo>
                    <a:pt x="569" y="0"/>
                    <a:pt x="510" y="18"/>
                    <a:pt x="452" y="54"/>
                  </a:cubicBezTo>
                  <a:cubicBezTo>
                    <a:pt x="227" y="179"/>
                    <a:pt x="26" y="530"/>
                    <a:pt x="1" y="781"/>
                  </a:cubicBezTo>
                  <a:cubicBezTo>
                    <a:pt x="1" y="977"/>
                    <a:pt x="116" y="1085"/>
                    <a:pt x="263" y="1085"/>
                  </a:cubicBezTo>
                  <a:cubicBezTo>
                    <a:pt x="323" y="1085"/>
                    <a:pt x="387" y="1067"/>
                    <a:pt x="452" y="1031"/>
                  </a:cubicBezTo>
                  <a:cubicBezTo>
                    <a:pt x="678" y="906"/>
                    <a:pt x="878" y="605"/>
                    <a:pt x="878" y="304"/>
                  </a:cubicBezTo>
                  <a:cubicBezTo>
                    <a:pt x="878" y="108"/>
                    <a:pt x="763" y="0"/>
                    <a:pt x="625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3" name="Google Shape;1893;p21"/>
            <p:cNvSpPr/>
            <p:nvPr/>
          </p:nvSpPr>
          <p:spPr>
            <a:xfrm>
              <a:off x="5307800" y="1313100"/>
              <a:ext cx="21950" cy="26750"/>
            </a:xfrm>
            <a:custGeom>
              <a:rect b="b" l="l" r="r" t="t"/>
              <a:pathLst>
                <a:path extrusionOk="0" h="1070" w="878">
                  <a:moveTo>
                    <a:pt x="647" y="1"/>
                  </a:moveTo>
                  <a:cubicBezTo>
                    <a:pt x="587" y="1"/>
                    <a:pt x="520" y="20"/>
                    <a:pt x="451" y="59"/>
                  </a:cubicBezTo>
                  <a:cubicBezTo>
                    <a:pt x="201" y="184"/>
                    <a:pt x="0" y="510"/>
                    <a:pt x="0" y="761"/>
                  </a:cubicBezTo>
                  <a:cubicBezTo>
                    <a:pt x="0" y="969"/>
                    <a:pt x="108" y="1069"/>
                    <a:pt x="250" y="1069"/>
                  </a:cubicBezTo>
                  <a:cubicBezTo>
                    <a:pt x="313" y="1069"/>
                    <a:pt x="382" y="1050"/>
                    <a:pt x="451" y="1011"/>
                  </a:cubicBezTo>
                  <a:cubicBezTo>
                    <a:pt x="702" y="886"/>
                    <a:pt x="877" y="585"/>
                    <a:pt x="877" y="310"/>
                  </a:cubicBezTo>
                  <a:cubicBezTo>
                    <a:pt x="877" y="101"/>
                    <a:pt x="781" y="1"/>
                    <a:pt x="647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4" name="Google Shape;1894;p21"/>
            <p:cNvSpPr/>
            <p:nvPr/>
          </p:nvSpPr>
          <p:spPr>
            <a:xfrm>
              <a:off x="5211300" y="1368375"/>
              <a:ext cx="22575" cy="27125"/>
            </a:xfrm>
            <a:custGeom>
              <a:rect b="b" l="l" r="r" t="t"/>
              <a:pathLst>
                <a:path extrusionOk="0" h="1085" w="903">
                  <a:moveTo>
                    <a:pt x="640" y="0"/>
                  </a:moveTo>
                  <a:cubicBezTo>
                    <a:pt x="581" y="0"/>
                    <a:pt x="516" y="17"/>
                    <a:pt x="452" y="53"/>
                  </a:cubicBezTo>
                  <a:cubicBezTo>
                    <a:pt x="226" y="179"/>
                    <a:pt x="0" y="530"/>
                    <a:pt x="25" y="780"/>
                  </a:cubicBezTo>
                  <a:cubicBezTo>
                    <a:pt x="25" y="977"/>
                    <a:pt x="127" y="1084"/>
                    <a:pt x="268" y="1084"/>
                  </a:cubicBezTo>
                  <a:cubicBezTo>
                    <a:pt x="324" y="1084"/>
                    <a:pt x="387" y="1067"/>
                    <a:pt x="452" y="1031"/>
                  </a:cubicBezTo>
                  <a:cubicBezTo>
                    <a:pt x="702" y="906"/>
                    <a:pt x="903" y="605"/>
                    <a:pt x="903" y="304"/>
                  </a:cubicBezTo>
                  <a:cubicBezTo>
                    <a:pt x="903" y="107"/>
                    <a:pt x="788" y="0"/>
                    <a:pt x="640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5" name="Google Shape;1895;p21"/>
            <p:cNvSpPr/>
            <p:nvPr/>
          </p:nvSpPr>
          <p:spPr>
            <a:xfrm>
              <a:off x="4921825" y="1642050"/>
              <a:ext cx="21950" cy="26750"/>
            </a:xfrm>
            <a:custGeom>
              <a:rect b="b" l="l" r="r" t="t"/>
              <a:pathLst>
                <a:path extrusionOk="0" h="1070" w="878">
                  <a:moveTo>
                    <a:pt x="636" y="1"/>
                  </a:moveTo>
                  <a:cubicBezTo>
                    <a:pt x="577" y="1"/>
                    <a:pt x="513" y="20"/>
                    <a:pt x="452" y="59"/>
                  </a:cubicBezTo>
                  <a:cubicBezTo>
                    <a:pt x="201" y="184"/>
                    <a:pt x="0" y="510"/>
                    <a:pt x="0" y="761"/>
                  </a:cubicBezTo>
                  <a:cubicBezTo>
                    <a:pt x="0" y="969"/>
                    <a:pt x="109" y="1069"/>
                    <a:pt x="251" y="1069"/>
                  </a:cubicBezTo>
                  <a:cubicBezTo>
                    <a:pt x="313" y="1069"/>
                    <a:pt x="382" y="1050"/>
                    <a:pt x="452" y="1011"/>
                  </a:cubicBezTo>
                  <a:cubicBezTo>
                    <a:pt x="702" y="886"/>
                    <a:pt x="878" y="585"/>
                    <a:pt x="878" y="309"/>
                  </a:cubicBezTo>
                  <a:cubicBezTo>
                    <a:pt x="878" y="101"/>
                    <a:pt x="769" y="1"/>
                    <a:pt x="636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6" name="Google Shape;1896;p21"/>
            <p:cNvSpPr/>
            <p:nvPr/>
          </p:nvSpPr>
          <p:spPr>
            <a:xfrm>
              <a:off x="5018325" y="1586400"/>
              <a:ext cx="21950" cy="27150"/>
            </a:xfrm>
            <a:custGeom>
              <a:rect b="b" l="l" r="r" t="t"/>
              <a:pathLst>
                <a:path extrusionOk="0" h="1086" w="878">
                  <a:moveTo>
                    <a:pt x="615" y="1"/>
                  </a:moveTo>
                  <a:cubicBezTo>
                    <a:pt x="556" y="1"/>
                    <a:pt x="491" y="18"/>
                    <a:pt x="426" y="54"/>
                  </a:cubicBezTo>
                  <a:cubicBezTo>
                    <a:pt x="175" y="180"/>
                    <a:pt x="0" y="480"/>
                    <a:pt x="0" y="781"/>
                  </a:cubicBezTo>
                  <a:cubicBezTo>
                    <a:pt x="0" y="978"/>
                    <a:pt x="89" y="1085"/>
                    <a:pt x="231" y="1085"/>
                  </a:cubicBezTo>
                  <a:cubicBezTo>
                    <a:pt x="288" y="1085"/>
                    <a:pt x="354" y="1068"/>
                    <a:pt x="426" y="1032"/>
                  </a:cubicBezTo>
                  <a:cubicBezTo>
                    <a:pt x="677" y="906"/>
                    <a:pt x="877" y="581"/>
                    <a:pt x="877" y="305"/>
                  </a:cubicBezTo>
                  <a:cubicBezTo>
                    <a:pt x="877" y="108"/>
                    <a:pt x="763" y="1"/>
                    <a:pt x="615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7" name="Google Shape;1897;p21"/>
            <p:cNvSpPr/>
            <p:nvPr/>
          </p:nvSpPr>
          <p:spPr>
            <a:xfrm>
              <a:off x="5114800" y="1530650"/>
              <a:ext cx="21325" cy="27125"/>
            </a:xfrm>
            <a:custGeom>
              <a:rect b="b" l="l" r="r" t="t"/>
              <a:pathLst>
                <a:path extrusionOk="0" h="1085" w="853">
                  <a:moveTo>
                    <a:pt x="611" y="0"/>
                  </a:moveTo>
                  <a:cubicBezTo>
                    <a:pt x="554" y="0"/>
                    <a:pt x="491" y="18"/>
                    <a:pt x="427" y="54"/>
                  </a:cubicBezTo>
                  <a:cubicBezTo>
                    <a:pt x="176" y="179"/>
                    <a:pt x="1" y="530"/>
                    <a:pt x="1" y="780"/>
                  </a:cubicBezTo>
                  <a:cubicBezTo>
                    <a:pt x="1" y="977"/>
                    <a:pt x="90" y="1084"/>
                    <a:pt x="232" y="1084"/>
                  </a:cubicBezTo>
                  <a:cubicBezTo>
                    <a:pt x="289" y="1084"/>
                    <a:pt x="355" y="1067"/>
                    <a:pt x="427" y="1031"/>
                  </a:cubicBezTo>
                  <a:cubicBezTo>
                    <a:pt x="677" y="906"/>
                    <a:pt x="853" y="580"/>
                    <a:pt x="853" y="304"/>
                  </a:cubicBezTo>
                  <a:cubicBezTo>
                    <a:pt x="853" y="108"/>
                    <a:pt x="751" y="0"/>
                    <a:pt x="611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8" name="Google Shape;1898;p21"/>
            <p:cNvSpPr/>
            <p:nvPr/>
          </p:nvSpPr>
          <p:spPr>
            <a:xfrm>
              <a:off x="5210050" y="1474875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1"/>
                  </a:moveTo>
                  <a:cubicBezTo>
                    <a:pt x="568" y="1"/>
                    <a:pt x="509" y="18"/>
                    <a:pt x="451" y="54"/>
                  </a:cubicBezTo>
                  <a:cubicBezTo>
                    <a:pt x="226" y="179"/>
                    <a:pt x="0" y="505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1" y="1032"/>
                  </a:cubicBezTo>
                  <a:cubicBezTo>
                    <a:pt x="677" y="906"/>
                    <a:pt x="877" y="605"/>
                    <a:pt x="877" y="305"/>
                  </a:cubicBezTo>
                  <a:cubicBezTo>
                    <a:pt x="877" y="108"/>
                    <a:pt x="763" y="1"/>
                    <a:pt x="624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9" name="Google Shape;1899;p21"/>
            <p:cNvSpPr/>
            <p:nvPr/>
          </p:nvSpPr>
          <p:spPr>
            <a:xfrm>
              <a:off x="5306525" y="1419625"/>
              <a:ext cx="21975" cy="26725"/>
            </a:xfrm>
            <a:custGeom>
              <a:rect b="b" l="l" r="r" t="t"/>
              <a:pathLst>
                <a:path extrusionOk="0" h="1069" w="879">
                  <a:moveTo>
                    <a:pt x="628" y="1"/>
                  </a:moveTo>
                  <a:cubicBezTo>
                    <a:pt x="565" y="1"/>
                    <a:pt x="496" y="20"/>
                    <a:pt x="427" y="59"/>
                  </a:cubicBezTo>
                  <a:cubicBezTo>
                    <a:pt x="226" y="184"/>
                    <a:pt x="1" y="485"/>
                    <a:pt x="1" y="760"/>
                  </a:cubicBezTo>
                  <a:cubicBezTo>
                    <a:pt x="1" y="969"/>
                    <a:pt x="97" y="1069"/>
                    <a:pt x="232" y="1069"/>
                  </a:cubicBezTo>
                  <a:cubicBezTo>
                    <a:pt x="291" y="1069"/>
                    <a:pt x="358" y="1049"/>
                    <a:pt x="427" y="1011"/>
                  </a:cubicBezTo>
                  <a:cubicBezTo>
                    <a:pt x="678" y="886"/>
                    <a:pt x="878" y="585"/>
                    <a:pt x="878" y="309"/>
                  </a:cubicBezTo>
                  <a:cubicBezTo>
                    <a:pt x="878" y="101"/>
                    <a:pt x="770" y="1"/>
                    <a:pt x="628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LANK_1_1_1_1_1_1_1_1">
    <p:spTree>
      <p:nvGrpSpPr>
        <p:cNvPr id="1900" name="Shape 1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01" name="Google Shape;1901;p22"/>
          <p:cNvGrpSpPr/>
          <p:nvPr/>
        </p:nvGrpSpPr>
        <p:grpSpPr>
          <a:xfrm>
            <a:off x="-458461" y="-321271"/>
            <a:ext cx="10059175" cy="5791575"/>
            <a:chOff x="-458461" y="-321271"/>
            <a:chExt cx="10059175" cy="5791575"/>
          </a:xfrm>
        </p:grpSpPr>
        <p:grpSp>
          <p:nvGrpSpPr>
            <p:cNvPr id="1902" name="Google Shape;1902;p22"/>
            <p:cNvGrpSpPr/>
            <p:nvPr/>
          </p:nvGrpSpPr>
          <p:grpSpPr>
            <a:xfrm flipH="1">
              <a:off x="-458461" y="-245071"/>
              <a:ext cx="9830575" cy="5715375"/>
              <a:chOff x="-358925" y="-303650"/>
              <a:chExt cx="9830575" cy="5715375"/>
            </a:xfrm>
          </p:grpSpPr>
          <p:cxnSp>
            <p:nvCxnSpPr>
              <p:cNvPr id="1903" name="Google Shape;1903;p22"/>
              <p:cNvCxnSpPr/>
              <p:nvPr/>
            </p:nvCxnSpPr>
            <p:spPr>
              <a:xfrm flipH="1" rot="10800000">
                <a:off x="-282200" y="-303650"/>
                <a:ext cx="1052400" cy="607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04" name="Google Shape;1904;p22"/>
              <p:cNvCxnSpPr/>
              <p:nvPr/>
            </p:nvCxnSpPr>
            <p:spPr>
              <a:xfrm flipH="1" rot="10800000">
                <a:off x="-281950" y="-236675"/>
                <a:ext cx="1425600" cy="822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05" name="Google Shape;1905;p22"/>
              <p:cNvCxnSpPr/>
              <p:nvPr/>
            </p:nvCxnSpPr>
            <p:spPr>
              <a:xfrm flipH="1" rot="10800000">
                <a:off x="-358925" y="-155350"/>
                <a:ext cx="1851000" cy="1068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06" name="Google Shape;1906;p22"/>
              <p:cNvCxnSpPr/>
              <p:nvPr/>
            </p:nvCxnSpPr>
            <p:spPr>
              <a:xfrm flipH="1" rot="10800000">
                <a:off x="-267650" y="-115750"/>
                <a:ext cx="2180400" cy="1258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07" name="Google Shape;1907;p22"/>
              <p:cNvCxnSpPr/>
              <p:nvPr/>
            </p:nvCxnSpPr>
            <p:spPr>
              <a:xfrm flipH="1" rot="10800000">
                <a:off x="-229800" y="-86050"/>
                <a:ext cx="2580300" cy="1489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08" name="Google Shape;1908;p22"/>
              <p:cNvCxnSpPr/>
              <p:nvPr/>
            </p:nvCxnSpPr>
            <p:spPr>
              <a:xfrm flipH="1" rot="10800000">
                <a:off x="-212775" y="-127750"/>
                <a:ext cx="3125100" cy="1804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09" name="Google Shape;1909;p22"/>
              <p:cNvCxnSpPr/>
              <p:nvPr/>
            </p:nvCxnSpPr>
            <p:spPr>
              <a:xfrm flipH="1" rot="10800000">
                <a:off x="-180475" y="-165575"/>
                <a:ext cx="3648000" cy="210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10" name="Google Shape;1910;p22"/>
              <p:cNvCxnSpPr/>
              <p:nvPr/>
            </p:nvCxnSpPr>
            <p:spPr>
              <a:xfrm flipH="1" rot="10800000">
                <a:off x="-227000" y="-146700"/>
                <a:ext cx="4150500" cy="2396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11" name="Google Shape;1911;p22"/>
              <p:cNvCxnSpPr/>
              <p:nvPr/>
            </p:nvCxnSpPr>
            <p:spPr>
              <a:xfrm flipH="1" rot="10800000">
                <a:off x="-285775" y="-133000"/>
                <a:ext cx="4675200" cy="2699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12" name="Google Shape;1912;p22"/>
              <p:cNvCxnSpPr/>
              <p:nvPr/>
            </p:nvCxnSpPr>
            <p:spPr>
              <a:xfrm flipH="1" rot="10800000">
                <a:off x="-254975" y="-209000"/>
                <a:ext cx="5265600" cy="3039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13" name="Google Shape;1913;p22"/>
              <p:cNvCxnSpPr/>
              <p:nvPr/>
            </p:nvCxnSpPr>
            <p:spPr>
              <a:xfrm flipH="1" rot="10800000">
                <a:off x="-230325" y="-171400"/>
                <a:ext cx="5665200" cy="3270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14" name="Google Shape;1914;p22"/>
              <p:cNvCxnSpPr/>
              <p:nvPr/>
            </p:nvCxnSpPr>
            <p:spPr>
              <a:xfrm flipH="1" rot="10800000">
                <a:off x="-203625" y="-162575"/>
                <a:ext cx="6111900" cy="3528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15" name="Google Shape;1915;p22"/>
              <p:cNvCxnSpPr/>
              <p:nvPr/>
            </p:nvCxnSpPr>
            <p:spPr>
              <a:xfrm flipH="1" rot="10800000">
                <a:off x="-212500" y="-179425"/>
                <a:ext cx="6639600" cy="3833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16" name="Google Shape;1916;p22"/>
              <p:cNvCxnSpPr/>
              <p:nvPr/>
            </p:nvCxnSpPr>
            <p:spPr>
              <a:xfrm flipH="1" rot="10800000">
                <a:off x="-237200" y="-171550"/>
                <a:ext cx="7140000" cy="4122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17" name="Google Shape;1917;p22"/>
              <p:cNvCxnSpPr/>
              <p:nvPr/>
            </p:nvCxnSpPr>
            <p:spPr>
              <a:xfrm flipH="1" rot="10800000">
                <a:off x="-208450" y="-169925"/>
                <a:ext cx="7598100" cy="4386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18" name="Google Shape;1918;p22"/>
              <p:cNvCxnSpPr/>
              <p:nvPr/>
            </p:nvCxnSpPr>
            <p:spPr>
              <a:xfrm flipH="1" rot="10800000">
                <a:off x="-126875" y="-166100"/>
                <a:ext cx="7999200" cy="4618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19" name="Google Shape;1919;p22"/>
              <p:cNvCxnSpPr/>
              <p:nvPr/>
            </p:nvCxnSpPr>
            <p:spPr>
              <a:xfrm flipH="1" rot="10800000">
                <a:off x="-175950" y="-237725"/>
                <a:ext cx="8661600" cy="5000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20" name="Google Shape;1920;p22"/>
              <p:cNvCxnSpPr/>
              <p:nvPr/>
            </p:nvCxnSpPr>
            <p:spPr>
              <a:xfrm flipH="1" rot="10800000">
                <a:off x="-230050" y="-244075"/>
                <a:ext cx="9215700" cy="5320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21" name="Google Shape;1921;p22"/>
              <p:cNvCxnSpPr/>
              <p:nvPr/>
            </p:nvCxnSpPr>
            <p:spPr>
              <a:xfrm flipH="1" rot="10800000">
                <a:off x="-150500" y="-149375"/>
                <a:ext cx="9462000" cy="5462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22" name="Google Shape;1922;p22"/>
              <p:cNvCxnSpPr/>
              <p:nvPr/>
            </p:nvCxnSpPr>
            <p:spPr>
              <a:xfrm flipH="1" rot="10800000">
                <a:off x="277300" y="105750"/>
                <a:ext cx="9081600" cy="524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23" name="Google Shape;1923;p22"/>
              <p:cNvCxnSpPr/>
              <p:nvPr/>
            </p:nvCxnSpPr>
            <p:spPr>
              <a:xfrm flipH="1" rot="10800000">
                <a:off x="846950" y="376800"/>
                <a:ext cx="8531400" cy="4925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24" name="Google Shape;1924;p22"/>
              <p:cNvCxnSpPr/>
              <p:nvPr/>
            </p:nvCxnSpPr>
            <p:spPr>
              <a:xfrm flipH="1" rot="10800000">
                <a:off x="1349000" y="635275"/>
                <a:ext cx="8071500" cy="4659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25" name="Google Shape;1925;p22"/>
              <p:cNvCxnSpPr/>
              <p:nvPr/>
            </p:nvCxnSpPr>
            <p:spPr>
              <a:xfrm flipH="1" rot="10800000">
                <a:off x="1864375" y="918950"/>
                <a:ext cx="7554300" cy="4361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26" name="Google Shape;1926;p22"/>
              <p:cNvCxnSpPr/>
              <p:nvPr/>
            </p:nvCxnSpPr>
            <p:spPr>
              <a:xfrm flipH="1" rot="10800000">
                <a:off x="2403950" y="1170550"/>
                <a:ext cx="7067700" cy="4080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27" name="Google Shape;1927;p22"/>
              <p:cNvCxnSpPr/>
              <p:nvPr/>
            </p:nvCxnSpPr>
            <p:spPr>
              <a:xfrm flipH="1" rot="10800000">
                <a:off x="2718375" y="1495625"/>
                <a:ext cx="6679800" cy="3856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28" name="Google Shape;1928;p22"/>
              <p:cNvCxnSpPr/>
              <p:nvPr/>
            </p:nvCxnSpPr>
            <p:spPr>
              <a:xfrm flipH="1" rot="10800000">
                <a:off x="3297700" y="1822900"/>
                <a:ext cx="6023100" cy="3477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29" name="Google Shape;1929;p22"/>
              <p:cNvCxnSpPr/>
              <p:nvPr/>
            </p:nvCxnSpPr>
            <p:spPr>
              <a:xfrm flipH="1" rot="10800000">
                <a:off x="3726050" y="2104125"/>
                <a:ext cx="5597100" cy="3231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30" name="Google Shape;1930;p22"/>
              <p:cNvCxnSpPr/>
              <p:nvPr/>
            </p:nvCxnSpPr>
            <p:spPr>
              <a:xfrm flipH="1" rot="10800000">
                <a:off x="4244875" y="2361600"/>
                <a:ext cx="5121600" cy="2956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31" name="Google Shape;1931;p22"/>
              <p:cNvCxnSpPr/>
              <p:nvPr/>
            </p:nvCxnSpPr>
            <p:spPr>
              <a:xfrm flipH="1" rot="10800000">
                <a:off x="4742850" y="2657525"/>
                <a:ext cx="4600200" cy="2655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32" name="Google Shape;1932;p22"/>
              <p:cNvCxnSpPr/>
              <p:nvPr/>
            </p:nvCxnSpPr>
            <p:spPr>
              <a:xfrm flipH="1" rot="10800000">
                <a:off x="5210850" y="2937150"/>
                <a:ext cx="4137300" cy="2388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33" name="Google Shape;1933;p22"/>
              <p:cNvCxnSpPr/>
              <p:nvPr/>
            </p:nvCxnSpPr>
            <p:spPr>
              <a:xfrm flipH="1" rot="10800000">
                <a:off x="5725550" y="3223700"/>
                <a:ext cx="3615300" cy="2087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34" name="Google Shape;1934;p22"/>
              <p:cNvCxnSpPr/>
              <p:nvPr/>
            </p:nvCxnSpPr>
            <p:spPr>
              <a:xfrm flipH="1" rot="10800000">
                <a:off x="6217950" y="3515950"/>
                <a:ext cx="3106500" cy="1793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35" name="Google Shape;1935;p22"/>
              <p:cNvCxnSpPr/>
              <p:nvPr/>
            </p:nvCxnSpPr>
            <p:spPr>
              <a:xfrm flipH="1" rot="10800000">
                <a:off x="6716500" y="3797450"/>
                <a:ext cx="2609700" cy="1506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36" name="Google Shape;1936;p22"/>
              <p:cNvCxnSpPr/>
              <p:nvPr/>
            </p:nvCxnSpPr>
            <p:spPr>
              <a:xfrm flipH="1" rot="10800000">
                <a:off x="7199175" y="4100700"/>
                <a:ext cx="2091000" cy="1207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37" name="Google Shape;1937;p22"/>
              <p:cNvCxnSpPr/>
              <p:nvPr/>
            </p:nvCxnSpPr>
            <p:spPr>
              <a:xfrm flipH="1" rot="10800000">
                <a:off x="7718000" y="4338975"/>
                <a:ext cx="1648800" cy="951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38" name="Google Shape;1938;p22"/>
              <p:cNvCxnSpPr/>
              <p:nvPr/>
            </p:nvCxnSpPr>
            <p:spPr>
              <a:xfrm flipH="1" rot="10800000">
                <a:off x="8129050" y="4607075"/>
                <a:ext cx="1263000" cy="729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39" name="Google Shape;1939;p22"/>
              <p:cNvCxnSpPr/>
              <p:nvPr/>
            </p:nvCxnSpPr>
            <p:spPr>
              <a:xfrm flipH="1" rot="10800000">
                <a:off x="8487200" y="4879525"/>
                <a:ext cx="921600" cy="532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1940" name="Google Shape;1940;p22"/>
            <p:cNvGrpSpPr/>
            <p:nvPr/>
          </p:nvGrpSpPr>
          <p:grpSpPr>
            <a:xfrm rot="10800000">
              <a:off x="-229861" y="-321271"/>
              <a:ext cx="9830575" cy="5715375"/>
              <a:chOff x="-358925" y="-303650"/>
              <a:chExt cx="9830575" cy="5715375"/>
            </a:xfrm>
          </p:grpSpPr>
          <p:cxnSp>
            <p:nvCxnSpPr>
              <p:cNvPr id="1941" name="Google Shape;1941;p22"/>
              <p:cNvCxnSpPr/>
              <p:nvPr/>
            </p:nvCxnSpPr>
            <p:spPr>
              <a:xfrm flipH="1" rot="10800000">
                <a:off x="-282200" y="-303650"/>
                <a:ext cx="1052400" cy="607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42" name="Google Shape;1942;p22"/>
              <p:cNvCxnSpPr/>
              <p:nvPr/>
            </p:nvCxnSpPr>
            <p:spPr>
              <a:xfrm flipH="1" rot="10800000">
                <a:off x="-281950" y="-236675"/>
                <a:ext cx="1425600" cy="822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43" name="Google Shape;1943;p22"/>
              <p:cNvCxnSpPr/>
              <p:nvPr/>
            </p:nvCxnSpPr>
            <p:spPr>
              <a:xfrm flipH="1" rot="10800000">
                <a:off x="-358925" y="-155350"/>
                <a:ext cx="1851000" cy="1068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44" name="Google Shape;1944;p22"/>
              <p:cNvCxnSpPr/>
              <p:nvPr/>
            </p:nvCxnSpPr>
            <p:spPr>
              <a:xfrm flipH="1" rot="10800000">
                <a:off x="-267650" y="-115750"/>
                <a:ext cx="2180400" cy="1258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45" name="Google Shape;1945;p22"/>
              <p:cNvCxnSpPr/>
              <p:nvPr/>
            </p:nvCxnSpPr>
            <p:spPr>
              <a:xfrm flipH="1" rot="10800000">
                <a:off x="-229800" y="-86050"/>
                <a:ext cx="2580300" cy="1489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46" name="Google Shape;1946;p22"/>
              <p:cNvCxnSpPr/>
              <p:nvPr/>
            </p:nvCxnSpPr>
            <p:spPr>
              <a:xfrm flipH="1" rot="10800000">
                <a:off x="-212775" y="-127750"/>
                <a:ext cx="3125100" cy="1804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47" name="Google Shape;1947;p22"/>
              <p:cNvCxnSpPr/>
              <p:nvPr/>
            </p:nvCxnSpPr>
            <p:spPr>
              <a:xfrm flipH="1" rot="10800000">
                <a:off x="-180475" y="-165575"/>
                <a:ext cx="3648000" cy="210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48" name="Google Shape;1948;p22"/>
              <p:cNvCxnSpPr/>
              <p:nvPr/>
            </p:nvCxnSpPr>
            <p:spPr>
              <a:xfrm flipH="1" rot="10800000">
                <a:off x="-227000" y="-146700"/>
                <a:ext cx="4150500" cy="2396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49" name="Google Shape;1949;p22"/>
              <p:cNvCxnSpPr/>
              <p:nvPr/>
            </p:nvCxnSpPr>
            <p:spPr>
              <a:xfrm flipH="1" rot="10800000">
                <a:off x="-285775" y="-133000"/>
                <a:ext cx="4675200" cy="2699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50" name="Google Shape;1950;p22"/>
              <p:cNvCxnSpPr/>
              <p:nvPr/>
            </p:nvCxnSpPr>
            <p:spPr>
              <a:xfrm flipH="1" rot="10800000">
                <a:off x="-254975" y="-209000"/>
                <a:ext cx="5265600" cy="3039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51" name="Google Shape;1951;p22"/>
              <p:cNvCxnSpPr/>
              <p:nvPr/>
            </p:nvCxnSpPr>
            <p:spPr>
              <a:xfrm flipH="1" rot="10800000">
                <a:off x="-230325" y="-171400"/>
                <a:ext cx="5665200" cy="3270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52" name="Google Shape;1952;p22"/>
              <p:cNvCxnSpPr/>
              <p:nvPr/>
            </p:nvCxnSpPr>
            <p:spPr>
              <a:xfrm flipH="1" rot="10800000">
                <a:off x="-203625" y="-162575"/>
                <a:ext cx="6111900" cy="3528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53" name="Google Shape;1953;p22"/>
              <p:cNvCxnSpPr/>
              <p:nvPr/>
            </p:nvCxnSpPr>
            <p:spPr>
              <a:xfrm flipH="1" rot="10800000">
                <a:off x="-212500" y="-179425"/>
                <a:ext cx="6639600" cy="3833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54" name="Google Shape;1954;p22"/>
              <p:cNvCxnSpPr/>
              <p:nvPr/>
            </p:nvCxnSpPr>
            <p:spPr>
              <a:xfrm flipH="1" rot="10800000">
                <a:off x="-237200" y="-171550"/>
                <a:ext cx="7140000" cy="4122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55" name="Google Shape;1955;p22"/>
              <p:cNvCxnSpPr/>
              <p:nvPr/>
            </p:nvCxnSpPr>
            <p:spPr>
              <a:xfrm flipH="1" rot="10800000">
                <a:off x="-208450" y="-169925"/>
                <a:ext cx="7598100" cy="4386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56" name="Google Shape;1956;p22"/>
              <p:cNvCxnSpPr/>
              <p:nvPr/>
            </p:nvCxnSpPr>
            <p:spPr>
              <a:xfrm flipH="1" rot="10800000">
                <a:off x="-126875" y="-166100"/>
                <a:ext cx="7999200" cy="4618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57" name="Google Shape;1957;p22"/>
              <p:cNvCxnSpPr/>
              <p:nvPr/>
            </p:nvCxnSpPr>
            <p:spPr>
              <a:xfrm flipH="1" rot="10800000">
                <a:off x="-175950" y="-237725"/>
                <a:ext cx="8661600" cy="5000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58" name="Google Shape;1958;p22"/>
              <p:cNvCxnSpPr/>
              <p:nvPr/>
            </p:nvCxnSpPr>
            <p:spPr>
              <a:xfrm flipH="1" rot="10800000">
                <a:off x="-230050" y="-244075"/>
                <a:ext cx="9215700" cy="5320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59" name="Google Shape;1959;p22"/>
              <p:cNvCxnSpPr/>
              <p:nvPr/>
            </p:nvCxnSpPr>
            <p:spPr>
              <a:xfrm flipH="1" rot="10800000">
                <a:off x="-150500" y="-149375"/>
                <a:ext cx="9462000" cy="5462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60" name="Google Shape;1960;p22"/>
              <p:cNvCxnSpPr/>
              <p:nvPr/>
            </p:nvCxnSpPr>
            <p:spPr>
              <a:xfrm flipH="1" rot="10800000">
                <a:off x="277300" y="105750"/>
                <a:ext cx="9081600" cy="524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61" name="Google Shape;1961;p22"/>
              <p:cNvCxnSpPr/>
              <p:nvPr/>
            </p:nvCxnSpPr>
            <p:spPr>
              <a:xfrm flipH="1" rot="10800000">
                <a:off x="846950" y="376800"/>
                <a:ext cx="8531400" cy="4925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62" name="Google Shape;1962;p22"/>
              <p:cNvCxnSpPr/>
              <p:nvPr/>
            </p:nvCxnSpPr>
            <p:spPr>
              <a:xfrm flipH="1" rot="10800000">
                <a:off x="1349000" y="635275"/>
                <a:ext cx="8071500" cy="4659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63" name="Google Shape;1963;p22"/>
              <p:cNvCxnSpPr/>
              <p:nvPr/>
            </p:nvCxnSpPr>
            <p:spPr>
              <a:xfrm flipH="1" rot="10800000">
                <a:off x="1864375" y="918950"/>
                <a:ext cx="7554300" cy="4361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64" name="Google Shape;1964;p22"/>
              <p:cNvCxnSpPr/>
              <p:nvPr/>
            </p:nvCxnSpPr>
            <p:spPr>
              <a:xfrm flipH="1" rot="10800000">
                <a:off x="2403950" y="1170550"/>
                <a:ext cx="7067700" cy="4080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65" name="Google Shape;1965;p22"/>
              <p:cNvCxnSpPr/>
              <p:nvPr/>
            </p:nvCxnSpPr>
            <p:spPr>
              <a:xfrm flipH="1" rot="10800000">
                <a:off x="2718375" y="1495625"/>
                <a:ext cx="6679800" cy="3856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66" name="Google Shape;1966;p22"/>
              <p:cNvCxnSpPr/>
              <p:nvPr/>
            </p:nvCxnSpPr>
            <p:spPr>
              <a:xfrm flipH="1" rot="10800000">
                <a:off x="3297700" y="1822900"/>
                <a:ext cx="6023100" cy="3477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67" name="Google Shape;1967;p22"/>
              <p:cNvCxnSpPr/>
              <p:nvPr/>
            </p:nvCxnSpPr>
            <p:spPr>
              <a:xfrm flipH="1" rot="10800000">
                <a:off x="3726050" y="2104125"/>
                <a:ext cx="5597100" cy="3231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68" name="Google Shape;1968;p22"/>
              <p:cNvCxnSpPr/>
              <p:nvPr/>
            </p:nvCxnSpPr>
            <p:spPr>
              <a:xfrm flipH="1" rot="10800000">
                <a:off x="4244875" y="2361600"/>
                <a:ext cx="5121600" cy="2956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69" name="Google Shape;1969;p22"/>
              <p:cNvCxnSpPr/>
              <p:nvPr/>
            </p:nvCxnSpPr>
            <p:spPr>
              <a:xfrm flipH="1" rot="10800000">
                <a:off x="4742850" y="2657525"/>
                <a:ext cx="4600200" cy="2655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70" name="Google Shape;1970;p22"/>
              <p:cNvCxnSpPr/>
              <p:nvPr/>
            </p:nvCxnSpPr>
            <p:spPr>
              <a:xfrm flipH="1" rot="10800000">
                <a:off x="5210850" y="2937150"/>
                <a:ext cx="4137300" cy="2388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71" name="Google Shape;1971;p22"/>
              <p:cNvCxnSpPr/>
              <p:nvPr/>
            </p:nvCxnSpPr>
            <p:spPr>
              <a:xfrm flipH="1" rot="10800000">
                <a:off x="5725550" y="3223700"/>
                <a:ext cx="3615300" cy="2087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72" name="Google Shape;1972;p22"/>
              <p:cNvCxnSpPr/>
              <p:nvPr/>
            </p:nvCxnSpPr>
            <p:spPr>
              <a:xfrm flipH="1" rot="10800000">
                <a:off x="6217950" y="3515950"/>
                <a:ext cx="3106500" cy="1793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73" name="Google Shape;1973;p22"/>
              <p:cNvCxnSpPr/>
              <p:nvPr/>
            </p:nvCxnSpPr>
            <p:spPr>
              <a:xfrm flipH="1" rot="10800000">
                <a:off x="6716500" y="3797450"/>
                <a:ext cx="2609700" cy="1506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74" name="Google Shape;1974;p22"/>
              <p:cNvCxnSpPr/>
              <p:nvPr/>
            </p:nvCxnSpPr>
            <p:spPr>
              <a:xfrm flipH="1" rot="10800000">
                <a:off x="7199175" y="4100700"/>
                <a:ext cx="2091000" cy="1207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75" name="Google Shape;1975;p22"/>
              <p:cNvCxnSpPr/>
              <p:nvPr/>
            </p:nvCxnSpPr>
            <p:spPr>
              <a:xfrm flipH="1" rot="10800000">
                <a:off x="7718000" y="4338975"/>
                <a:ext cx="1648800" cy="951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76" name="Google Shape;1976;p22"/>
              <p:cNvCxnSpPr/>
              <p:nvPr/>
            </p:nvCxnSpPr>
            <p:spPr>
              <a:xfrm flipH="1" rot="10800000">
                <a:off x="8129050" y="4607075"/>
                <a:ext cx="1263000" cy="729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77" name="Google Shape;1977;p22"/>
              <p:cNvCxnSpPr/>
              <p:nvPr/>
            </p:nvCxnSpPr>
            <p:spPr>
              <a:xfrm flipH="1" rot="10800000">
                <a:off x="8487200" y="4879525"/>
                <a:ext cx="921600" cy="532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grpSp>
        <p:nvGrpSpPr>
          <p:cNvPr id="1978" name="Google Shape;1978;p22"/>
          <p:cNvGrpSpPr/>
          <p:nvPr/>
        </p:nvGrpSpPr>
        <p:grpSpPr>
          <a:xfrm flipH="1">
            <a:off x="-2299857" y="-2697840"/>
            <a:ext cx="4017967" cy="3644766"/>
            <a:chOff x="3166062" y="1034326"/>
            <a:chExt cx="6010422" cy="5452155"/>
          </a:xfrm>
        </p:grpSpPr>
        <p:sp>
          <p:nvSpPr>
            <p:cNvPr id="1979" name="Google Shape;1979;p22"/>
            <p:cNvSpPr/>
            <p:nvPr/>
          </p:nvSpPr>
          <p:spPr>
            <a:xfrm>
              <a:off x="3234090" y="1157235"/>
              <a:ext cx="5942394" cy="5329246"/>
            </a:xfrm>
            <a:custGeom>
              <a:rect b="b" l="l" r="r" t="t"/>
              <a:pathLst>
                <a:path extrusionOk="0" h="81084" w="90413">
                  <a:moveTo>
                    <a:pt x="90412" y="1"/>
                  </a:moveTo>
                  <a:lnTo>
                    <a:pt x="3084" y="50747"/>
                  </a:lnTo>
                  <a:cubicBezTo>
                    <a:pt x="1293" y="51801"/>
                    <a:pt x="239" y="51702"/>
                    <a:pt x="0" y="53075"/>
                  </a:cubicBezTo>
                  <a:lnTo>
                    <a:pt x="0" y="55104"/>
                  </a:lnTo>
                  <a:cubicBezTo>
                    <a:pt x="20" y="56675"/>
                    <a:pt x="1055" y="58247"/>
                    <a:pt x="3123" y="59440"/>
                  </a:cubicBezTo>
                  <a:lnTo>
                    <a:pt x="40641" y="81083"/>
                  </a:lnTo>
                  <a:lnTo>
                    <a:pt x="88642" y="81083"/>
                  </a:lnTo>
                  <a:cubicBezTo>
                    <a:pt x="89617" y="81083"/>
                    <a:pt x="90412" y="80288"/>
                    <a:pt x="90412" y="79313"/>
                  </a:cubicBezTo>
                  <a:lnTo>
                    <a:pt x="904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0" name="Google Shape;1980;p22"/>
            <p:cNvSpPr/>
            <p:nvPr/>
          </p:nvSpPr>
          <p:spPr>
            <a:xfrm>
              <a:off x="3166062" y="1034326"/>
              <a:ext cx="6010420" cy="5452152"/>
            </a:xfrm>
            <a:custGeom>
              <a:rect b="b" l="l" r="r" t="t"/>
              <a:pathLst>
                <a:path extrusionOk="0" h="82954" w="91448">
                  <a:moveTo>
                    <a:pt x="91447" y="1"/>
                  </a:moveTo>
                  <a:lnTo>
                    <a:pt x="4119" y="50767"/>
                  </a:lnTo>
                  <a:cubicBezTo>
                    <a:pt x="1" y="53154"/>
                    <a:pt x="21" y="57033"/>
                    <a:pt x="4158" y="59440"/>
                  </a:cubicBezTo>
                  <a:lnTo>
                    <a:pt x="44899" y="82953"/>
                  </a:lnTo>
                  <a:lnTo>
                    <a:pt x="89677" y="82953"/>
                  </a:lnTo>
                  <a:cubicBezTo>
                    <a:pt x="90652" y="82953"/>
                    <a:pt x="91447" y="82158"/>
                    <a:pt x="91447" y="81183"/>
                  </a:cubicBezTo>
                  <a:lnTo>
                    <a:pt x="9144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81" name="Google Shape;1981;p22"/>
          <p:cNvGrpSpPr/>
          <p:nvPr/>
        </p:nvGrpSpPr>
        <p:grpSpPr>
          <a:xfrm>
            <a:off x="7540747" y="-598211"/>
            <a:ext cx="3863499" cy="3798516"/>
            <a:chOff x="3133537" y="-308699"/>
            <a:chExt cx="6010422" cy="5452155"/>
          </a:xfrm>
        </p:grpSpPr>
        <p:sp>
          <p:nvSpPr>
            <p:cNvPr id="1982" name="Google Shape;1982;p22"/>
            <p:cNvSpPr/>
            <p:nvPr/>
          </p:nvSpPr>
          <p:spPr>
            <a:xfrm>
              <a:off x="3201565" y="-185790"/>
              <a:ext cx="5942394" cy="5329246"/>
            </a:xfrm>
            <a:custGeom>
              <a:rect b="b" l="l" r="r" t="t"/>
              <a:pathLst>
                <a:path extrusionOk="0" h="81084" w="90413">
                  <a:moveTo>
                    <a:pt x="90412" y="1"/>
                  </a:moveTo>
                  <a:lnTo>
                    <a:pt x="3084" y="50747"/>
                  </a:lnTo>
                  <a:cubicBezTo>
                    <a:pt x="1293" y="51801"/>
                    <a:pt x="239" y="51702"/>
                    <a:pt x="0" y="53075"/>
                  </a:cubicBezTo>
                  <a:lnTo>
                    <a:pt x="0" y="55104"/>
                  </a:lnTo>
                  <a:cubicBezTo>
                    <a:pt x="20" y="56675"/>
                    <a:pt x="1055" y="58247"/>
                    <a:pt x="3123" y="59440"/>
                  </a:cubicBezTo>
                  <a:lnTo>
                    <a:pt x="40641" y="81083"/>
                  </a:lnTo>
                  <a:lnTo>
                    <a:pt x="88642" y="81083"/>
                  </a:lnTo>
                  <a:cubicBezTo>
                    <a:pt x="89617" y="81083"/>
                    <a:pt x="90412" y="80288"/>
                    <a:pt x="90412" y="79313"/>
                  </a:cubicBezTo>
                  <a:lnTo>
                    <a:pt x="90412" y="1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3" name="Google Shape;1983;p22"/>
            <p:cNvSpPr/>
            <p:nvPr/>
          </p:nvSpPr>
          <p:spPr>
            <a:xfrm>
              <a:off x="3133537" y="-308699"/>
              <a:ext cx="6010420" cy="5452152"/>
            </a:xfrm>
            <a:custGeom>
              <a:rect b="b" l="l" r="r" t="t"/>
              <a:pathLst>
                <a:path extrusionOk="0" h="82954" w="91448">
                  <a:moveTo>
                    <a:pt x="91447" y="1"/>
                  </a:moveTo>
                  <a:lnTo>
                    <a:pt x="4119" y="50767"/>
                  </a:lnTo>
                  <a:cubicBezTo>
                    <a:pt x="1" y="53154"/>
                    <a:pt x="21" y="57033"/>
                    <a:pt x="4158" y="59440"/>
                  </a:cubicBezTo>
                  <a:lnTo>
                    <a:pt x="44899" y="82953"/>
                  </a:lnTo>
                  <a:lnTo>
                    <a:pt x="89677" y="82953"/>
                  </a:lnTo>
                  <a:cubicBezTo>
                    <a:pt x="90652" y="82953"/>
                    <a:pt x="91447" y="82158"/>
                    <a:pt x="91447" y="81183"/>
                  </a:cubicBezTo>
                  <a:lnTo>
                    <a:pt x="9144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84" name="Google Shape;1984;p22"/>
          <p:cNvGrpSpPr/>
          <p:nvPr/>
        </p:nvGrpSpPr>
        <p:grpSpPr>
          <a:xfrm>
            <a:off x="7540741" y="371486"/>
            <a:ext cx="593164" cy="1161172"/>
            <a:chOff x="4921825" y="870250"/>
            <a:chExt cx="407925" cy="798550"/>
          </a:xfrm>
        </p:grpSpPr>
        <p:sp>
          <p:nvSpPr>
            <p:cNvPr id="1985" name="Google Shape;1985;p22"/>
            <p:cNvSpPr/>
            <p:nvPr/>
          </p:nvSpPr>
          <p:spPr>
            <a:xfrm>
              <a:off x="4921825" y="1092675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0"/>
                  </a:moveTo>
                  <a:cubicBezTo>
                    <a:pt x="569" y="0"/>
                    <a:pt x="509" y="18"/>
                    <a:pt x="452" y="54"/>
                  </a:cubicBezTo>
                  <a:cubicBezTo>
                    <a:pt x="201" y="179"/>
                    <a:pt x="0" y="530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2" y="1031"/>
                  </a:cubicBezTo>
                  <a:cubicBezTo>
                    <a:pt x="702" y="906"/>
                    <a:pt x="878" y="580"/>
                    <a:pt x="878" y="304"/>
                  </a:cubicBezTo>
                  <a:cubicBezTo>
                    <a:pt x="878" y="108"/>
                    <a:pt x="763" y="0"/>
                    <a:pt x="6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6" name="Google Shape;1986;p22"/>
            <p:cNvSpPr/>
            <p:nvPr/>
          </p:nvSpPr>
          <p:spPr>
            <a:xfrm>
              <a:off x="5018325" y="1037425"/>
              <a:ext cx="21950" cy="26725"/>
            </a:xfrm>
            <a:custGeom>
              <a:rect b="b" l="l" r="r" t="t"/>
              <a:pathLst>
                <a:path extrusionOk="0" h="1069" w="878">
                  <a:moveTo>
                    <a:pt x="627" y="0"/>
                  </a:moveTo>
                  <a:cubicBezTo>
                    <a:pt x="564" y="0"/>
                    <a:pt x="495" y="20"/>
                    <a:pt x="426" y="58"/>
                  </a:cubicBezTo>
                  <a:cubicBezTo>
                    <a:pt x="175" y="209"/>
                    <a:pt x="0" y="509"/>
                    <a:pt x="0" y="760"/>
                  </a:cubicBezTo>
                  <a:cubicBezTo>
                    <a:pt x="0" y="969"/>
                    <a:pt x="96" y="1069"/>
                    <a:pt x="231" y="1069"/>
                  </a:cubicBezTo>
                  <a:cubicBezTo>
                    <a:pt x="290" y="1069"/>
                    <a:pt x="357" y="1049"/>
                    <a:pt x="426" y="1011"/>
                  </a:cubicBezTo>
                  <a:cubicBezTo>
                    <a:pt x="677" y="885"/>
                    <a:pt x="877" y="585"/>
                    <a:pt x="877" y="309"/>
                  </a:cubicBezTo>
                  <a:cubicBezTo>
                    <a:pt x="877" y="100"/>
                    <a:pt x="769" y="0"/>
                    <a:pt x="6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7" name="Google Shape;1987;p22"/>
            <p:cNvSpPr/>
            <p:nvPr/>
          </p:nvSpPr>
          <p:spPr>
            <a:xfrm>
              <a:off x="5114800" y="981775"/>
              <a:ext cx="21325" cy="26900"/>
            </a:xfrm>
            <a:custGeom>
              <a:rect b="b" l="l" r="r" t="t"/>
              <a:pathLst>
                <a:path extrusionOk="0" h="1076" w="853">
                  <a:moveTo>
                    <a:pt x="611" y="0"/>
                  </a:moveTo>
                  <a:cubicBezTo>
                    <a:pt x="554" y="0"/>
                    <a:pt x="491" y="18"/>
                    <a:pt x="427" y="54"/>
                  </a:cubicBezTo>
                  <a:cubicBezTo>
                    <a:pt x="176" y="204"/>
                    <a:pt x="1" y="530"/>
                    <a:pt x="1" y="780"/>
                  </a:cubicBezTo>
                  <a:cubicBezTo>
                    <a:pt x="1" y="969"/>
                    <a:pt x="95" y="1076"/>
                    <a:pt x="227" y="1076"/>
                  </a:cubicBezTo>
                  <a:cubicBezTo>
                    <a:pt x="287" y="1076"/>
                    <a:pt x="356" y="1053"/>
                    <a:pt x="427" y="1006"/>
                  </a:cubicBezTo>
                  <a:cubicBezTo>
                    <a:pt x="677" y="906"/>
                    <a:pt x="853" y="580"/>
                    <a:pt x="853" y="304"/>
                  </a:cubicBezTo>
                  <a:cubicBezTo>
                    <a:pt x="853" y="108"/>
                    <a:pt x="751" y="0"/>
                    <a:pt x="6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8" name="Google Shape;1988;p22"/>
            <p:cNvSpPr/>
            <p:nvPr/>
          </p:nvSpPr>
          <p:spPr>
            <a:xfrm>
              <a:off x="5210050" y="92600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1"/>
                  </a:moveTo>
                  <a:cubicBezTo>
                    <a:pt x="568" y="1"/>
                    <a:pt x="509" y="18"/>
                    <a:pt x="451" y="54"/>
                  </a:cubicBezTo>
                  <a:cubicBezTo>
                    <a:pt x="226" y="204"/>
                    <a:pt x="0" y="505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1" y="1032"/>
                  </a:cubicBezTo>
                  <a:cubicBezTo>
                    <a:pt x="677" y="906"/>
                    <a:pt x="877" y="580"/>
                    <a:pt x="877" y="305"/>
                  </a:cubicBezTo>
                  <a:cubicBezTo>
                    <a:pt x="877" y="108"/>
                    <a:pt x="763" y="1"/>
                    <a:pt x="6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9" name="Google Shape;1989;p22"/>
            <p:cNvSpPr/>
            <p:nvPr/>
          </p:nvSpPr>
          <p:spPr>
            <a:xfrm>
              <a:off x="5306525" y="870250"/>
              <a:ext cx="21975" cy="27125"/>
            </a:xfrm>
            <a:custGeom>
              <a:rect b="b" l="l" r="r" t="t"/>
              <a:pathLst>
                <a:path extrusionOk="0" h="1085" w="879">
                  <a:moveTo>
                    <a:pt x="616" y="0"/>
                  </a:moveTo>
                  <a:cubicBezTo>
                    <a:pt x="556" y="0"/>
                    <a:pt x="492" y="18"/>
                    <a:pt x="427" y="53"/>
                  </a:cubicBezTo>
                  <a:cubicBezTo>
                    <a:pt x="226" y="229"/>
                    <a:pt x="1" y="505"/>
                    <a:pt x="1" y="780"/>
                  </a:cubicBezTo>
                  <a:cubicBezTo>
                    <a:pt x="1" y="977"/>
                    <a:pt x="103" y="1084"/>
                    <a:pt x="243" y="1084"/>
                  </a:cubicBezTo>
                  <a:cubicBezTo>
                    <a:pt x="300" y="1084"/>
                    <a:pt x="362" y="1067"/>
                    <a:pt x="427" y="1031"/>
                  </a:cubicBezTo>
                  <a:cubicBezTo>
                    <a:pt x="678" y="906"/>
                    <a:pt x="878" y="605"/>
                    <a:pt x="878" y="304"/>
                  </a:cubicBezTo>
                  <a:cubicBezTo>
                    <a:pt x="878" y="108"/>
                    <a:pt x="763" y="0"/>
                    <a:pt x="6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0" name="Google Shape;1990;p22"/>
            <p:cNvSpPr/>
            <p:nvPr/>
          </p:nvSpPr>
          <p:spPr>
            <a:xfrm>
              <a:off x="4921825" y="1203450"/>
              <a:ext cx="21950" cy="26750"/>
            </a:xfrm>
            <a:custGeom>
              <a:rect b="b" l="l" r="r" t="t"/>
              <a:pathLst>
                <a:path extrusionOk="0" h="1070" w="878">
                  <a:moveTo>
                    <a:pt x="636" y="1"/>
                  </a:moveTo>
                  <a:cubicBezTo>
                    <a:pt x="577" y="1"/>
                    <a:pt x="513" y="20"/>
                    <a:pt x="452" y="59"/>
                  </a:cubicBezTo>
                  <a:cubicBezTo>
                    <a:pt x="226" y="209"/>
                    <a:pt x="25" y="510"/>
                    <a:pt x="0" y="761"/>
                  </a:cubicBezTo>
                  <a:cubicBezTo>
                    <a:pt x="0" y="969"/>
                    <a:pt x="109" y="1069"/>
                    <a:pt x="251" y="1069"/>
                  </a:cubicBezTo>
                  <a:cubicBezTo>
                    <a:pt x="313" y="1069"/>
                    <a:pt x="382" y="1050"/>
                    <a:pt x="452" y="1011"/>
                  </a:cubicBezTo>
                  <a:cubicBezTo>
                    <a:pt x="702" y="886"/>
                    <a:pt x="878" y="585"/>
                    <a:pt x="878" y="310"/>
                  </a:cubicBezTo>
                  <a:cubicBezTo>
                    <a:pt x="878" y="101"/>
                    <a:pt x="769" y="1"/>
                    <a:pt x="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1" name="Google Shape;1991;p22"/>
            <p:cNvSpPr/>
            <p:nvPr/>
          </p:nvSpPr>
          <p:spPr>
            <a:xfrm>
              <a:off x="4922450" y="131385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35" y="1"/>
                  </a:moveTo>
                  <a:cubicBezTo>
                    <a:pt x="579" y="1"/>
                    <a:pt x="516" y="18"/>
                    <a:pt x="452" y="54"/>
                  </a:cubicBezTo>
                  <a:cubicBezTo>
                    <a:pt x="201" y="204"/>
                    <a:pt x="0" y="530"/>
                    <a:pt x="0" y="781"/>
                  </a:cubicBezTo>
                  <a:cubicBezTo>
                    <a:pt x="0" y="977"/>
                    <a:pt x="102" y="1085"/>
                    <a:pt x="252" y="1085"/>
                  </a:cubicBezTo>
                  <a:cubicBezTo>
                    <a:pt x="312" y="1085"/>
                    <a:pt x="380" y="1067"/>
                    <a:pt x="452" y="1031"/>
                  </a:cubicBezTo>
                  <a:cubicBezTo>
                    <a:pt x="702" y="906"/>
                    <a:pt x="878" y="580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2" name="Google Shape;1992;p22"/>
            <p:cNvSpPr/>
            <p:nvPr/>
          </p:nvSpPr>
          <p:spPr>
            <a:xfrm>
              <a:off x="4922450" y="142475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35" y="1"/>
                  </a:moveTo>
                  <a:cubicBezTo>
                    <a:pt x="579" y="1"/>
                    <a:pt x="516" y="18"/>
                    <a:pt x="452" y="54"/>
                  </a:cubicBezTo>
                  <a:cubicBezTo>
                    <a:pt x="226" y="179"/>
                    <a:pt x="51" y="505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2" y="1032"/>
                  </a:cubicBezTo>
                  <a:cubicBezTo>
                    <a:pt x="702" y="906"/>
                    <a:pt x="878" y="605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3" name="Google Shape;1993;p22"/>
            <p:cNvSpPr/>
            <p:nvPr/>
          </p:nvSpPr>
          <p:spPr>
            <a:xfrm>
              <a:off x="4923700" y="1535550"/>
              <a:ext cx="21325" cy="26725"/>
            </a:xfrm>
            <a:custGeom>
              <a:rect b="b" l="l" r="r" t="t"/>
              <a:pathLst>
                <a:path extrusionOk="0" h="1069" w="853">
                  <a:moveTo>
                    <a:pt x="622" y="0"/>
                  </a:moveTo>
                  <a:cubicBezTo>
                    <a:pt x="563" y="0"/>
                    <a:pt x="496" y="20"/>
                    <a:pt x="427" y="58"/>
                  </a:cubicBezTo>
                  <a:cubicBezTo>
                    <a:pt x="176" y="183"/>
                    <a:pt x="1" y="484"/>
                    <a:pt x="1" y="760"/>
                  </a:cubicBezTo>
                  <a:cubicBezTo>
                    <a:pt x="1" y="968"/>
                    <a:pt x="97" y="1069"/>
                    <a:pt x="231" y="1069"/>
                  </a:cubicBezTo>
                  <a:cubicBezTo>
                    <a:pt x="291" y="1069"/>
                    <a:pt x="357" y="1049"/>
                    <a:pt x="427" y="1011"/>
                  </a:cubicBezTo>
                  <a:cubicBezTo>
                    <a:pt x="677" y="885"/>
                    <a:pt x="853" y="584"/>
                    <a:pt x="853" y="309"/>
                  </a:cubicBezTo>
                  <a:cubicBezTo>
                    <a:pt x="853" y="100"/>
                    <a:pt x="756" y="0"/>
                    <a:pt x="6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4" name="Google Shape;1994;p22"/>
            <p:cNvSpPr/>
            <p:nvPr/>
          </p:nvSpPr>
          <p:spPr>
            <a:xfrm>
              <a:off x="5018325" y="1147800"/>
              <a:ext cx="21950" cy="27150"/>
            </a:xfrm>
            <a:custGeom>
              <a:rect b="b" l="l" r="r" t="t"/>
              <a:pathLst>
                <a:path extrusionOk="0" h="1086" w="878">
                  <a:moveTo>
                    <a:pt x="615" y="1"/>
                  </a:moveTo>
                  <a:cubicBezTo>
                    <a:pt x="556" y="1"/>
                    <a:pt x="491" y="18"/>
                    <a:pt x="426" y="54"/>
                  </a:cubicBezTo>
                  <a:cubicBezTo>
                    <a:pt x="201" y="205"/>
                    <a:pt x="0" y="480"/>
                    <a:pt x="0" y="781"/>
                  </a:cubicBezTo>
                  <a:cubicBezTo>
                    <a:pt x="0" y="978"/>
                    <a:pt x="102" y="1085"/>
                    <a:pt x="242" y="1085"/>
                  </a:cubicBezTo>
                  <a:cubicBezTo>
                    <a:pt x="299" y="1085"/>
                    <a:pt x="361" y="1068"/>
                    <a:pt x="426" y="1032"/>
                  </a:cubicBezTo>
                  <a:cubicBezTo>
                    <a:pt x="677" y="906"/>
                    <a:pt x="877" y="581"/>
                    <a:pt x="877" y="305"/>
                  </a:cubicBezTo>
                  <a:cubicBezTo>
                    <a:pt x="877" y="108"/>
                    <a:pt x="763" y="1"/>
                    <a:pt x="6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5" name="Google Shape;1995;p22"/>
            <p:cNvSpPr/>
            <p:nvPr/>
          </p:nvSpPr>
          <p:spPr>
            <a:xfrm>
              <a:off x="5114800" y="1092050"/>
              <a:ext cx="21325" cy="27125"/>
            </a:xfrm>
            <a:custGeom>
              <a:rect b="b" l="l" r="r" t="t"/>
              <a:pathLst>
                <a:path extrusionOk="0" h="1085" w="853">
                  <a:moveTo>
                    <a:pt x="611" y="0"/>
                  </a:moveTo>
                  <a:cubicBezTo>
                    <a:pt x="554" y="0"/>
                    <a:pt x="491" y="18"/>
                    <a:pt x="427" y="54"/>
                  </a:cubicBezTo>
                  <a:cubicBezTo>
                    <a:pt x="201" y="204"/>
                    <a:pt x="1" y="530"/>
                    <a:pt x="1" y="781"/>
                  </a:cubicBezTo>
                  <a:cubicBezTo>
                    <a:pt x="1" y="977"/>
                    <a:pt x="103" y="1085"/>
                    <a:pt x="243" y="1085"/>
                  </a:cubicBezTo>
                  <a:cubicBezTo>
                    <a:pt x="299" y="1085"/>
                    <a:pt x="362" y="1067"/>
                    <a:pt x="427" y="1031"/>
                  </a:cubicBezTo>
                  <a:cubicBezTo>
                    <a:pt x="677" y="906"/>
                    <a:pt x="853" y="580"/>
                    <a:pt x="853" y="304"/>
                  </a:cubicBezTo>
                  <a:cubicBezTo>
                    <a:pt x="853" y="108"/>
                    <a:pt x="751" y="0"/>
                    <a:pt x="6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6" name="Google Shape;1996;p22"/>
            <p:cNvSpPr/>
            <p:nvPr/>
          </p:nvSpPr>
          <p:spPr>
            <a:xfrm>
              <a:off x="5210675" y="1036275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35" y="1"/>
                  </a:moveTo>
                  <a:cubicBezTo>
                    <a:pt x="579" y="1"/>
                    <a:pt x="516" y="18"/>
                    <a:pt x="451" y="54"/>
                  </a:cubicBezTo>
                  <a:cubicBezTo>
                    <a:pt x="201" y="230"/>
                    <a:pt x="0" y="530"/>
                    <a:pt x="0" y="781"/>
                  </a:cubicBezTo>
                  <a:cubicBezTo>
                    <a:pt x="0" y="978"/>
                    <a:pt x="115" y="1085"/>
                    <a:pt x="263" y="1085"/>
                  </a:cubicBezTo>
                  <a:cubicBezTo>
                    <a:pt x="322" y="1085"/>
                    <a:pt x="387" y="1068"/>
                    <a:pt x="451" y="1032"/>
                  </a:cubicBezTo>
                  <a:cubicBezTo>
                    <a:pt x="702" y="906"/>
                    <a:pt x="878" y="580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7" name="Google Shape;1997;p22"/>
            <p:cNvSpPr/>
            <p:nvPr/>
          </p:nvSpPr>
          <p:spPr>
            <a:xfrm>
              <a:off x="5307150" y="981775"/>
              <a:ext cx="21975" cy="26900"/>
            </a:xfrm>
            <a:custGeom>
              <a:rect b="b" l="l" r="r" t="t"/>
              <a:pathLst>
                <a:path extrusionOk="0" h="1076" w="879">
                  <a:moveTo>
                    <a:pt x="625" y="0"/>
                  </a:moveTo>
                  <a:cubicBezTo>
                    <a:pt x="569" y="0"/>
                    <a:pt x="510" y="18"/>
                    <a:pt x="452" y="54"/>
                  </a:cubicBezTo>
                  <a:cubicBezTo>
                    <a:pt x="201" y="179"/>
                    <a:pt x="1" y="480"/>
                    <a:pt x="1" y="780"/>
                  </a:cubicBezTo>
                  <a:cubicBezTo>
                    <a:pt x="1" y="969"/>
                    <a:pt x="107" y="1076"/>
                    <a:pt x="246" y="1076"/>
                  </a:cubicBezTo>
                  <a:cubicBezTo>
                    <a:pt x="310" y="1076"/>
                    <a:pt x="381" y="1053"/>
                    <a:pt x="452" y="1006"/>
                  </a:cubicBezTo>
                  <a:cubicBezTo>
                    <a:pt x="678" y="906"/>
                    <a:pt x="878" y="580"/>
                    <a:pt x="878" y="304"/>
                  </a:cubicBezTo>
                  <a:cubicBezTo>
                    <a:pt x="878" y="108"/>
                    <a:pt x="763" y="0"/>
                    <a:pt x="6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8" name="Google Shape;1998;p22"/>
            <p:cNvSpPr/>
            <p:nvPr/>
          </p:nvSpPr>
          <p:spPr>
            <a:xfrm>
              <a:off x="5018950" y="125810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0"/>
                  </a:moveTo>
                  <a:cubicBezTo>
                    <a:pt x="568" y="0"/>
                    <a:pt x="509" y="17"/>
                    <a:pt x="451" y="53"/>
                  </a:cubicBezTo>
                  <a:cubicBezTo>
                    <a:pt x="176" y="204"/>
                    <a:pt x="0" y="504"/>
                    <a:pt x="0" y="780"/>
                  </a:cubicBezTo>
                  <a:cubicBezTo>
                    <a:pt x="0" y="977"/>
                    <a:pt x="115" y="1084"/>
                    <a:pt x="262" y="1084"/>
                  </a:cubicBezTo>
                  <a:cubicBezTo>
                    <a:pt x="322" y="1084"/>
                    <a:pt x="387" y="1067"/>
                    <a:pt x="451" y="1031"/>
                  </a:cubicBezTo>
                  <a:cubicBezTo>
                    <a:pt x="702" y="905"/>
                    <a:pt x="877" y="580"/>
                    <a:pt x="877" y="304"/>
                  </a:cubicBezTo>
                  <a:cubicBezTo>
                    <a:pt x="877" y="107"/>
                    <a:pt x="763" y="0"/>
                    <a:pt x="6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9" name="Google Shape;1999;p22"/>
            <p:cNvSpPr/>
            <p:nvPr/>
          </p:nvSpPr>
          <p:spPr>
            <a:xfrm>
              <a:off x="5018950" y="1369225"/>
              <a:ext cx="21950" cy="27000"/>
            </a:xfrm>
            <a:custGeom>
              <a:rect b="b" l="l" r="r" t="t"/>
              <a:pathLst>
                <a:path extrusionOk="0" h="1080" w="878">
                  <a:moveTo>
                    <a:pt x="637" y="0"/>
                  </a:moveTo>
                  <a:cubicBezTo>
                    <a:pt x="578" y="0"/>
                    <a:pt x="513" y="23"/>
                    <a:pt x="451" y="70"/>
                  </a:cubicBezTo>
                  <a:cubicBezTo>
                    <a:pt x="176" y="195"/>
                    <a:pt x="0" y="496"/>
                    <a:pt x="0" y="771"/>
                  </a:cubicBezTo>
                  <a:cubicBezTo>
                    <a:pt x="0" y="980"/>
                    <a:pt x="109" y="1080"/>
                    <a:pt x="250" y="1080"/>
                  </a:cubicBezTo>
                  <a:cubicBezTo>
                    <a:pt x="313" y="1080"/>
                    <a:pt x="382" y="1060"/>
                    <a:pt x="451" y="1022"/>
                  </a:cubicBezTo>
                  <a:cubicBezTo>
                    <a:pt x="702" y="897"/>
                    <a:pt x="877" y="596"/>
                    <a:pt x="877" y="320"/>
                  </a:cubicBezTo>
                  <a:cubicBezTo>
                    <a:pt x="877" y="113"/>
                    <a:pt x="770" y="0"/>
                    <a:pt x="6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0" name="Google Shape;2000;p22"/>
            <p:cNvSpPr/>
            <p:nvPr/>
          </p:nvSpPr>
          <p:spPr>
            <a:xfrm>
              <a:off x="5018950" y="147990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0"/>
                  </a:moveTo>
                  <a:cubicBezTo>
                    <a:pt x="568" y="0"/>
                    <a:pt x="509" y="18"/>
                    <a:pt x="451" y="54"/>
                  </a:cubicBezTo>
                  <a:cubicBezTo>
                    <a:pt x="226" y="179"/>
                    <a:pt x="25" y="505"/>
                    <a:pt x="0" y="780"/>
                  </a:cubicBezTo>
                  <a:cubicBezTo>
                    <a:pt x="0" y="977"/>
                    <a:pt x="102" y="1084"/>
                    <a:pt x="251" y="1084"/>
                  </a:cubicBezTo>
                  <a:cubicBezTo>
                    <a:pt x="312" y="1084"/>
                    <a:pt x="379" y="1067"/>
                    <a:pt x="451" y="1031"/>
                  </a:cubicBezTo>
                  <a:cubicBezTo>
                    <a:pt x="702" y="906"/>
                    <a:pt x="877" y="580"/>
                    <a:pt x="877" y="304"/>
                  </a:cubicBezTo>
                  <a:cubicBezTo>
                    <a:pt x="877" y="108"/>
                    <a:pt x="763" y="0"/>
                    <a:pt x="6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1" name="Google Shape;2001;p22"/>
            <p:cNvSpPr/>
            <p:nvPr/>
          </p:nvSpPr>
          <p:spPr>
            <a:xfrm>
              <a:off x="5114800" y="1203450"/>
              <a:ext cx="21325" cy="26750"/>
            </a:xfrm>
            <a:custGeom>
              <a:rect b="b" l="l" r="r" t="t"/>
              <a:pathLst>
                <a:path extrusionOk="0" h="1070" w="853">
                  <a:moveTo>
                    <a:pt x="622" y="1"/>
                  </a:moveTo>
                  <a:cubicBezTo>
                    <a:pt x="563" y="1"/>
                    <a:pt x="496" y="20"/>
                    <a:pt x="427" y="59"/>
                  </a:cubicBezTo>
                  <a:cubicBezTo>
                    <a:pt x="201" y="184"/>
                    <a:pt x="26" y="485"/>
                    <a:pt x="1" y="761"/>
                  </a:cubicBezTo>
                  <a:cubicBezTo>
                    <a:pt x="1" y="969"/>
                    <a:pt x="85" y="1069"/>
                    <a:pt x="220" y="1069"/>
                  </a:cubicBezTo>
                  <a:cubicBezTo>
                    <a:pt x="280" y="1069"/>
                    <a:pt x="350" y="1050"/>
                    <a:pt x="427" y="1011"/>
                  </a:cubicBezTo>
                  <a:cubicBezTo>
                    <a:pt x="677" y="886"/>
                    <a:pt x="853" y="585"/>
                    <a:pt x="853" y="310"/>
                  </a:cubicBezTo>
                  <a:cubicBezTo>
                    <a:pt x="853" y="101"/>
                    <a:pt x="756" y="1"/>
                    <a:pt x="6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2" name="Google Shape;2002;p22"/>
            <p:cNvSpPr/>
            <p:nvPr/>
          </p:nvSpPr>
          <p:spPr>
            <a:xfrm>
              <a:off x="5210675" y="1147800"/>
              <a:ext cx="21950" cy="27150"/>
            </a:xfrm>
            <a:custGeom>
              <a:rect b="b" l="l" r="r" t="t"/>
              <a:pathLst>
                <a:path extrusionOk="0" h="1086" w="878">
                  <a:moveTo>
                    <a:pt x="635" y="1"/>
                  </a:moveTo>
                  <a:cubicBezTo>
                    <a:pt x="579" y="1"/>
                    <a:pt x="516" y="18"/>
                    <a:pt x="451" y="54"/>
                  </a:cubicBezTo>
                  <a:cubicBezTo>
                    <a:pt x="226" y="180"/>
                    <a:pt x="0" y="480"/>
                    <a:pt x="0" y="781"/>
                  </a:cubicBezTo>
                  <a:cubicBezTo>
                    <a:pt x="0" y="978"/>
                    <a:pt x="115" y="1085"/>
                    <a:pt x="263" y="1085"/>
                  </a:cubicBezTo>
                  <a:cubicBezTo>
                    <a:pt x="322" y="1085"/>
                    <a:pt x="387" y="1068"/>
                    <a:pt x="451" y="1032"/>
                  </a:cubicBezTo>
                  <a:cubicBezTo>
                    <a:pt x="702" y="906"/>
                    <a:pt x="878" y="581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3" name="Google Shape;2003;p22"/>
            <p:cNvSpPr/>
            <p:nvPr/>
          </p:nvSpPr>
          <p:spPr>
            <a:xfrm>
              <a:off x="5307150" y="1092050"/>
              <a:ext cx="21975" cy="27125"/>
            </a:xfrm>
            <a:custGeom>
              <a:rect b="b" l="l" r="r" t="t"/>
              <a:pathLst>
                <a:path extrusionOk="0" h="1085" w="879">
                  <a:moveTo>
                    <a:pt x="625" y="0"/>
                  </a:moveTo>
                  <a:cubicBezTo>
                    <a:pt x="569" y="0"/>
                    <a:pt x="510" y="18"/>
                    <a:pt x="452" y="54"/>
                  </a:cubicBezTo>
                  <a:cubicBezTo>
                    <a:pt x="227" y="179"/>
                    <a:pt x="26" y="530"/>
                    <a:pt x="1" y="781"/>
                  </a:cubicBezTo>
                  <a:cubicBezTo>
                    <a:pt x="1" y="977"/>
                    <a:pt x="116" y="1085"/>
                    <a:pt x="263" y="1085"/>
                  </a:cubicBezTo>
                  <a:cubicBezTo>
                    <a:pt x="323" y="1085"/>
                    <a:pt x="387" y="1067"/>
                    <a:pt x="452" y="1031"/>
                  </a:cubicBezTo>
                  <a:cubicBezTo>
                    <a:pt x="678" y="906"/>
                    <a:pt x="878" y="580"/>
                    <a:pt x="878" y="304"/>
                  </a:cubicBezTo>
                  <a:cubicBezTo>
                    <a:pt x="878" y="108"/>
                    <a:pt x="763" y="0"/>
                    <a:pt x="6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4" name="Google Shape;2004;p22"/>
            <p:cNvSpPr/>
            <p:nvPr/>
          </p:nvSpPr>
          <p:spPr>
            <a:xfrm>
              <a:off x="5115425" y="131385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16" y="1"/>
                  </a:moveTo>
                  <a:cubicBezTo>
                    <a:pt x="556" y="1"/>
                    <a:pt x="492" y="18"/>
                    <a:pt x="427" y="54"/>
                  </a:cubicBezTo>
                  <a:cubicBezTo>
                    <a:pt x="176" y="179"/>
                    <a:pt x="1" y="480"/>
                    <a:pt x="1" y="781"/>
                  </a:cubicBezTo>
                  <a:cubicBezTo>
                    <a:pt x="1" y="977"/>
                    <a:pt x="90" y="1085"/>
                    <a:pt x="232" y="1085"/>
                  </a:cubicBezTo>
                  <a:cubicBezTo>
                    <a:pt x="289" y="1085"/>
                    <a:pt x="355" y="1067"/>
                    <a:pt x="427" y="1031"/>
                  </a:cubicBezTo>
                  <a:cubicBezTo>
                    <a:pt x="677" y="906"/>
                    <a:pt x="878" y="580"/>
                    <a:pt x="878" y="305"/>
                  </a:cubicBezTo>
                  <a:cubicBezTo>
                    <a:pt x="878" y="108"/>
                    <a:pt x="763" y="1"/>
                    <a:pt x="6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5" name="Google Shape;2005;p22"/>
            <p:cNvSpPr/>
            <p:nvPr/>
          </p:nvSpPr>
          <p:spPr>
            <a:xfrm>
              <a:off x="5115425" y="1424125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16" y="1"/>
                  </a:moveTo>
                  <a:cubicBezTo>
                    <a:pt x="556" y="1"/>
                    <a:pt x="492" y="18"/>
                    <a:pt x="427" y="54"/>
                  </a:cubicBezTo>
                  <a:cubicBezTo>
                    <a:pt x="226" y="179"/>
                    <a:pt x="26" y="530"/>
                    <a:pt x="1" y="781"/>
                  </a:cubicBezTo>
                  <a:cubicBezTo>
                    <a:pt x="1" y="977"/>
                    <a:pt x="90" y="1085"/>
                    <a:pt x="232" y="1085"/>
                  </a:cubicBezTo>
                  <a:cubicBezTo>
                    <a:pt x="289" y="1085"/>
                    <a:pt x="355" y="1067"/>
                    <a:pt x="427" y="1031"/>
                  </a:cubicBezTo>
                  <a:cubicBezTo>
                    <a:pt x="677" y="906"/>
                    <a:pt x="878" y="580"/>
                    <a:pt x="878" y="305"/>
                  </a:cubicBezTo>
                  <a:cubicBezTo>
                    <a:pt x="878" y="108"/>
                    <a:pt x="763" y="1"/>
                    <a:pt x="6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6" name="Google Shape;2006;p22"/>
            <p:cNvSpPr/>
            <p:nvPr/>
          </p:nvSpPr>
          <p:spPr>
            <a:xfrm>
              <a:off x="5211300" y="1258100"/>
              <a:ext cx="22575" cy="27125"/>
            </a:xfrm>
            <a:custGeom>
              <a:rect b="b" l="l" r="r" t="t"/>
              <a:pathLst>
                <a:path extrusionOk="0" h="1085" w="903">
                  <a:moveTo>
                    <a:pt x="640" y="0"/>
                  </a:moveTo>
                  <a:cubicBezTo>
                    <a:pt x="581" y="0"/>
                    <a:pt x="516" y="17"/>
                    <a:pt x="452" y="53"/>
                  </a:cubicBezTo>
                  <a:cubicBezTo>
                    <a:pt x="201" y="179"/>
                    <a:pt x="0" y="530"/>
                    <a:pt x="25" y="780"/>
                  </a:cubicBezTo>
                  <a:cubicBezTo>
                    <a:pt x="25" y="977"/>
                    <a:pt x="115" y="1084"/>
                    <a:pt x="257" y="1084"/>
                  </a:cubicBezTo>
                  <a:cubicBezTo>
                    <a:pt x="314" y="1084"/>
                    <a:pt x="380" y="1067"/>
                    <a:pt x="452" y="1031"/>
                  </a:cubicBezTo>
                  <a:cubicBezTo>
                    <a:pt x="702" y="905"/>
                    <a:pt x="903" y="580"/>
                    <a:pt x="903" y="304"/>
                  </a:cubicBezTo>
                  <a:cubicBezTo>
                    <a:pt x="903" y="107"/>
                    <a:pt x="788" y="0"/>
                    <a:pt x="6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7" name="Google Shape;2007;p22"/>
            <p:cNvSpPr/>
            <p:nvPr/>
          </p:nvSpPr>
          <p:spPr>
            <a:xfrm>
              <a:off x="5307150" y="1202325"/>
              <a:ext cx="21975" cy="27125"/>
            </a:xfrm>
            <a:custGeom>
              <a:rect b="b" l="l" r="r" t="t"/>
              <a:pathLst>
                <a:path extrusionOk="0" h="1085" w="879">
                  <a:moveTo>
                    <a:pt x="625" y="0"/>
                  </a:moveTo>
                  <a:cubicBezTo>
                    <a:pt x="569" y="0"/>
                    <a:pt x="510" y="18"/>
                    <a:pt x="452" y="54"/>
                  </a:cubicBezTo>
                  <a:cubicBezTo>
                    <a:pt x="227" y="179"/>
                    <a:pt x="26" y="530"/>
                    <a:pt x="1" y="781"/>
                  </a:cubicBezTo>
                  <a:cubicBezTo>
                    <a:pt x="1" y="977"/>
                    <a:pt x="116" y="1085"/>
                    <a:pt x="263" y="1085"/>
                  </a:cubicBezTo>
                  <a:cubicBezTo>
                    <a:pt x="323" y="1085"/>
                    <a:pt x="387" y="1067"/>
                    <a:pt x="452" y="1031"/>
                  </a:cubicBezTo>
                  <a:cubicBezTo>
                    <a:pt x="678" y="906"/>
                    <a:pt x="878" y="605"/>
                    <a:pt x="878" y="304"/>
                  </a:cubicBezTo>
                  <a:cubicBezTo>
                    <a:pt x="878" y="108"/>
                    <a:pt x="763" y="0"/>
                    <a:pt x="6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8" name="Google Shape;2008;p22"/>
            <p:cNvSpPr/>
            <p:nvPr/>
          </p:nvSpPr>
          <p:spPr>
            <a:xfrm>
              <a:off x="5307800" y="1313100"/>
              <a:ext cx="21950" cy="26750"/>
            </a:xfrm>
            <a:custGeom>
              <a:rect b="b" l="l" r="r" t="t"/>
              <a:pathLst>
                <a:path extrusionOk="0" h="1070" w="878">
                  <a:moveTo>
                    <a:pt x="647" y="1"/>
                  </a:moveTo>
                  <a:cubicBezTo>
                    <a:pt x="587" y="1"/>
                    <a:pt x="520" y="20"/>
                    <a:pt x="451" y="59"/>
                  </a:cubicBezTo>
                  <a:cubicBezTo>
                    <a:pt x="201" y="184"/>
                    <a:pt x="0" y="510"/>
                    <a:pt x="0" y="761"/>
                  </a:cubicBezTo>
                  <a:cubicBezTo>
                    <a:pt x="0" y="969"/>
                    <a:pt x="108" y="1069"/>
                    <a:pt x="250" y="1069"/>
                  </a:cubicBezTo>
                  <a:cubicBezTo>
                    <a:pt x="313" y="1069"/>
                    <a:pt x="382" y="1050"/>
                    <a:pt x="451" y="1011"/>
                  </a:cubicBezTo>
                  <a:cubicBezTo>
                    <a:pt x="702" y="886"/>
                    <a:pt x="877" y="585"/>
                    <a:pt x="877" y="310"/>
                  </a:cubicBezTo>
                  <a:cubicBezTo>
                    <a:pt x="877" y="101"/>
                    <a:pt x="781" y="1"/>
                    <a:pt x="6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9" name="Google Shape;2009;p22"/>
            <p:cNvSpPr/>
            <p:nvPr/>
          </p:nvSpPr>
          <p:spPr>
            <a:xfrm>
              <a:off x="5211300" y="1368375"/>
              <a:ext cx="22575" cy="27125"/>
            </a:xfrm>
            <a:custGeom>
              <a:rect b="b" l="l" r="r" t="t"/>
              <a:pathLst>
                <a:path extrusionOk="0" h="1085" w="903">
                  <a:moveTo>
                    <a:pt x="640" y="0"/>
                  </a:moveTo>
                  <a:cubicBezTo>
                    <a:pt x="581" y="0"/>
                    <a:pt x="516" y="17"/>
                    <a:pt x="452" y="53"/>
                  </a:cubicBezTo>
                  <a:cubicBezTo>
                    <a:pt x="226" y="179"/>
                    <a:pt x="0" y="530"/>
                    <a:pt x="25" y="780"/>
                  </a:cubicBezTo>
                  <a:cubicBezTo>
                    <a:pt x="25" y="977"/>
                    <a:pt x="127" y="1084"/>
                    <a:pt x="268" y="1084"/>
                  </a:cubicBezTo>
                  <a:cubicBezTo>
                    <a:pt x="324" y="1084"/>
                    <a:pt x="387" y="1067"/>
                    <a:pt x="452" y="1031"/>
                  </a:cubicBezTo>
                  <a:cubicBezTo>
                    <a:pt x="702" y="906"/>
                    <a:pt x="903" y="605"/>
                    <a:pt x="903" y="304"/>
                  </a:cubicBezTo>
                  <a:cubicBezTo>
                    <a:pt x="903" y="107"/>
                    <a:pt x="788" y="0"/>
                    <a:pt x="6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0" name="Google Shape;2010;p22"/>
            <p:cNvSpPr/>
            <p:nvPr/>
          </p:nvSpPr>
          <p:spPr>
            <a:xfrm>
              <a:off x="4921825" y="1642050"/>
              <a:ext cx="21950" cy="26750"/>
            </a:xfrm>
            <a:custGeom>
              <a:rect b="b" l="l" r="r" t="t"/>
              <a:pathLst>
                <a:path extrusionOk="0" h="1070" w="878">
                  <a:moveTo>
                    <a:pt x="636" y="1"/>
                  </a:moveTo>
                  <a:cubicBezTo>
                    <a:pt x="577" y="1"/>
                    <a:pt x="513" y="20"/>
                    <a:pt x="452" y="59"/>
                  </a:cubicBezTo>
                  <a:cubicBezTo>
                    <a:pt x="201" y="184"/>
                    <a:pt x="0" y="510"/>
                    <a:pt x="0" y="761"/>
                  </a:cubicBezTo>
                  <a:cubicBezTo>
                    <a:pt x="0" y="969"/>
                    <a:pt x="109" y="1069"/>
                    <a:pt x="251" y="1069"/>
                  </a:cubicBezTo>
                  <a:cubicBezTo>
                    <a:pt x="313" y="1069"/>
                    <a:pt x="382" y="1050"/>
                    <a:pt x="452" y="1011"/>
                  </a:cubicBezTo>
                  <a:cubicBezTo>
                    <a:pt x="702" y="886"/>
                    <a:pt x="878" y="585"/>
                    <a:pt x="878" y="309"/>
                  </a:cubicBezTo>
                  <a:cubicBezTo>
                    <a:pt x="878" y="101"/>
                    <a:pt x="769" y="1"/>
                    <a:pt x="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1" name="Google Shape;2011;p22"/>
            <p:cNvSpPr/>
            <p:nvPr/>
          </p:nvSpPr>
          <p:spPr>
            <a:xfrm>
              <a:off x="5018325" y="1586400"/>
              <a:ext cx="21950" cy="27150"/>
            </a:xfrm>
            <a:custGeom>
              <a:rect b="b" l="l" r="r" t="t"/>
              <a:pathLst>
                <a:path extrusionOk="0" h="1086" w="878">
                  <a:moveTo>
                    <a:pt x="615" y="1"/>
                  </a:moveTo>
                  <a:cubicBezTo>
                    <a:pt x="556" y="1"/>
                    <a:pt x="491" y="18"/>
                    <a:pt x="426" y="54"/>
                  </a:cubicBezTo>
                  <a:cubicBezTo>
                    <a:pt x="175" y="180"/>
                    <a:pt x="0" y="480"/>
                    <a:pt x="0" y="781"/>
                  </a:cubicBezTo>
                  <a:cubicBezTo>
                    <a:pt x="0" y="978"/>
                    <a:pt x="89" y="1085"/>
                    <a:pt x="231" y="1085"/>
                  </a:cubicBezTo>
                  <a:cubicBezTo>
                    <a:pt x="288" y="1085"/>
                    <a:pt x="354" y="1068"/>
                    <a:pt x="426" y="1032"/>
                  </a:cubicBezTo>
                  <a:cubicBezTo>
                    <a:pt x="677" y="906"/>
                    <a:pt x="877" y="581"/>
                    <a:pt x="877" y="305"/>
                  </a:cubicBezTo>
                  <a:cubicBezTo>
                    <a:pt x="877" y="108"/>
                    <a:pt x="763" y="1"/>
                    <a:pt x="6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2" name="Google Shape;2012;p22"/>
            <p:cNvSpPr/>
            <p:nvPr/>
          </p:nvSpPr>
          <p:spPr>
            <a:xfrm>
              <a:off x="5114800" y="1530650"/>
              <a:ext cx="21325" cy="27125"/>
            </a:xfrm>
            <a:custGeom>
              <a:rect b="b" l="l" r="r" t="t"/>
              <a:pathLst>
                <a:path extrusionOk="0" h="1085" w="853">
                  <a:moveTo>
                    <a:pt x="611" y="0"/>
                  </a:moveTo>
                  <a:cubicBezTo>
                    <a:pt x="554" y="0"/>
                    <a:pt x="491" y="18"/>
                    <a:pt x="427" y="54"/>
                  </a:cubicBezTo>
                  <a:cubicBezTo>
                    <a:pt x="176" y="179"/>
                    <a:pt x="1" y="530"/>
                    <a:pt x="1" y="780"/>
                  </a:cubicBezTo>
                  <a:cubicBezTo>
                    <a:pt x="1" y="977"/>
                    <a:pt x="90" y="1084"/>
                    <a:pt x="232" y="1084"/>
                  </a:cubicBezTo>
                  <a:cubicBezTo>
                    <a:pt x="289" y="1084"/>
                    <a:pt x="355" y="1067"/>
                    <a:pt x="427" y="1031"/>
                  </a:cubicBezTo>
                  <a:cubicBezTo>
                    <a:pt x="677" y="906"/>
                    <a:pt x="853" y="580"/>
                    <a:pt x="853" y="304"/>
                  </a:cubicBezTo>
                  <a:cubicBezTo>
                    <a:pt x="853" y="108"/>
                    <a:pt x="751" y="0"/>
                    <a:pt x="6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3" name="Google Shape;2013;p22"/>
            <p:cNvSpPr/>
            <p:nvPr/>
          </p:nvSpPr>
          <p:spPr>
            <a:xfrm>
              <a:off x="5210050" y="1474875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1"/>
                  </a:moveTo>
                  <a:cubicBezTo>
                    <a:pt x="568" y="1"/>
                    <a:pt x="509" y="18"/>
                    <a:pt x="451" y="54"/>
                  </a:cubicBezTo>
                  <a:cubicBezTo>
                    <a:pt x="226" y="179"/>
                    <a:pt x="0" y="505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1" y="1032"/>
                  </a:cubicBezTo>
                  <a:cubicBezTo>
                    <a:pt x="677" y="906"/>
                    <a:pt x="877" y="605"/>
                    <a:pt x="877" y="305"/>
                  </a:cubicBezTo>
                  <a:cubicBezTo>
                    <a:pt x="877" y="108"/>
                    <a:pt x="763" y="1"/>
                    <a:pt x="6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4" name="Google Shape;2014;p22"/>
            <p:cNvSpPr/>
            <p:nvPr/>
          </p:nvSpPr>
          <p:spPr>
            <a:xfrm>
              <a:off x="5306525" y="1419625"/>
              <a:ext cx="21975" cy="26725"/>
            </a:xfrm>
            <a:custGeom>
              <a:rect b="b" l="l" r="r" t="t"/>
              <a:pathLst>
                <a:path extrusionOk="0" h="1069" w="879">
                  <a:moveTo>
                    <a:pt x="628" y="1"/>
                  </a:moveTo>
                  <a:cubicBezTo>
                    <a:pt x="565" y="1"/>
                    <a:pt x="496" y="20"/>
                    <a:pt x="427" y="59"/>
                  </a:cubicBezTo>
                  <a:cubicBezTo>
                    <a:pt x="226" y="184"/>
                    <a:pt x="1" y="485"/>
                    <a:pt x="1" y="760"/>
                  </a:cubicBezTo>
                  <a:cubicBezTo>
                    <a:pt x="1" y="969"/>
                    <a:pt x="97" y="1069"/>
                    <a:pt x="232" y="1069"/>
                  </a:cubicBezTo>
                  <a:cubicBezTo>
                    <a:pt x="291" y="1069"/>
                    <a:pt x="358" y="1049"/>
                    <a:pt x="427" y="1011"/>
                  </a:cubicBezTo>
                  <a:cubicBezTo>
                    <a:pt x="678" y="886"/>
                    <a:pt x="878" y="585"/>
                    <a:pt x="878" y="309"/>
                  </a:cubicBezTo>
                  <a:cubicBezTo>
                    <a:pt x="878" y="101"/>
                    <a:pt x="770" y="1"/>
                    <a:pt x="6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 1">
  <p:cSld name="BLANK_1_1_1_1_1_1_1_1_1">
    <p:spTree>
      <p:nvGrpSpPr>
        <p:cNvPr id="2015" name="Shape 2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16" name="Google Shape;2016;p23"/>
          <p:cNvGrpSpPr/>
          <p:nvPr/>
        </p:nvGrpSpPr>
        <p:grpSpPr>
          <a:xfrm>
            <a:off x="-458461" y="-321271"/>
            <a:ext cx="10059175" cy="5791575"/>
            <a:chOff x="-458461" y="-321271"/>
            <a:chExt cx="10059175" cy="5791575"/>
          </a:xfrm>
        </p:grpSpPr>
        <p:grpSp>
          <p:nvGrpSpPr>
            <p:cNvPr id="2017" name="Google Shape;2017;p23"/>
            <p:cNvGrpSpPr/>
            <p:nvPr/>
          </p:nvGrpSpPr>
          <p:grpSpPr>
            <a:xfrm flipH="1">
              <a:off x="-458461" y="-245071"/>
              <a:ext cx="9830575" cy="5715375"/>
              <a:chOff x="-358925" y="-303650"/>
              <a:chExt cx="9830575" cy="5715375"/>
            </a:xfrm>
          </p:grpSpPr>
          <p:cxnSp>
            <p:nvCxnSpPr>
              <p:cNvPr id="2018" name="Google Shape;2018;p23"/>
              <p:cNvCxnSpPr/>
              <p:nvPr/>
            </p:nvCxnSpPr>
            <p:spPr>
              <a:xfrm flipH="1" rot="10800000">
                <a:off x="-282200" y="-303650"/>
                <a:ext cx="1052400" cy="607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19" name="Google Shape;2019;p23"/>
              <p:cNvCxnSpPr/>
              <p:nvPr/>
            </p:nvCxnSpPr>
            <p:spPr>
              <a:xfrm flipH="1" rot="10800000">
                <a:off x="-281950" y="-236675"/>
                <a:ext cx="1425600" cy="822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20" name="Google Shape;2020;p23"/>
              <p:cNvCxnSpPr/>
              <p:nvPr/>
            </p:nvCxnSpPr>
            <p:spPr>
              <a:xfrm flipH="1" rot="10800000">
                <a:off x="-358925" y="-155350"/>
                <a:ext cx="1851000" cy="1068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21" name="Google Shape;2021;p23"/>
              <p:cNvCxnSpPr/>
              <p:nvPr/>
            </p:nvCxnSpPr>
            <p:spPr>
              <a:xfrm flipH="1" rot="10800000">
                <a:off x="-267650" y="-115750"/>
                <a:ext cx="2180400" cy="1258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22" name="Google Shape;2022;p23"/>
              <p:cNvCxnSpPr/>
              <p:nvPr/>
            </p:nvCxnSpPr>
            <p:spPr>
              <a:xfrm flipH="1" rot="10800000">
                <a:off x="-229800" y="-86050"/>
                <a:ext cx="2580300" cy="1489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23" name="Google Shape;2023;p23"/>
              <p:cNvCxnSpPr/>
              <p:nvPr/>
            </p:nvCxnSpPr>
            <p:spPr>
              <a:xfrm flipH="1" rot="10800000">
                <a:off x="-212775" y="-127750"/>
                <a:ext cx="3125100" cy="1804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24" name="Google Shape;2024;p23"/>
              <p:cNvCxnSpPr/>
              <p:nvPr/>
            </p:nvCxnSpPr>
            <p:spPr>
              <a:xfrm flipH="1" rot="10800000">
                <a:off x="-180475" y="-165575"/>
                <a:ext cx="3648000" cy="210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25" name="Google Shape;2025;p23"/>
              <p:cNvCxnSpPr/>
              <p:nvPr/>
            </p:nvCxnSpPr>
            <p:spPr>
              <a:xfrm flipH="1" rot="10800000">
                <a:off x="-227000" y="-146700"/>
                <a:ext cx="4150500" cy="2396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26" name="Google Shape;2026;p23"/>
              <p:cNvCxnSpPr/>
              <p:nvPr/>
            </p:nvCxnSpPr>
            <p:spPr>
              <a:xfrm flipH="1" rot="10800000">
                <a:off x="-285775" y="-133000"/>
                <a:ext cx="4675200" cy="2699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27" name="Google Shape;2027;p23"/>
              <p:cNvCxnSpPr/>
              <p:nvPr/>
            </p:nvCxnSpPr>
            <p:spPr>
              <a:xfrm flipH="1" rot="10800000">
                <a:off x="-254975" y="-209000"/>
                <a:ext cx="5265600" cy="3039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28" name="Google Shape;2028;p23"/>
              <p:cNvCxnSpPr/>
              <p:nvPr/>
            </p:nvCxnSpPr>
            <p:spPr>
              <a:xfrm flipH="1" rot="10800000">
                <a:off x="-230325" y="-171400"/>
                <a:ext cx="5665200" cy="3270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29" name="Google Shape;2029;p23"/>
              <p:cNvCxnSpPr/>
              <p:nvPr/>
            </p:nvCxnSpPr>
            <p:spPr>
              <a:xfrm flipH="1" rot="10800000">
                <a:off x="-203625" y="-162575"/>
                <a:ext cx="6111900" cy="3528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30" name="Google Shape;2030;p23"/>
              <p:cNvCxnSpPr/>
              <p:nvPr/>
            </p:nvCxnSpPr>
            <p:spPr>
              <a:xfrm flipH="1" rot="10800000">
                <a:off x="-212500" y="-179425"/>
                <a:ext cx="6639600" cy="3833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31" name="Google Shape;2031;p23"/>
              <p:cNvCxnSpPr/>
              <p:nvPr/>
            </p:nvCxnSpPr>
            <p:spPr>
              <a:xfrm flipH="1" rot="10800000">
                <a:off x="-237200" y="-171550"/>
                <a:ext cx="7140000" cy="4122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32" name="Google Shape;2032;p23"/>
              <p:cNvCxnSpPr/>
              <p:nvPr/>
            </p:nvCxnSpPr>
            <p:spPr>
              <a:xfrm flipH="1" rot="10800000">
                <a:off x="-208450" y="-169925"/>
                <a:ext cx="7598100" cy="4386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33" name="Google Shape;2033;p23"/>
              <p:cNvCxnSpPr/>
              <p:nvPr/>
            </p:nvCxnSpPr>
            <p:spPr>
              <a:xfrm flipH="1" rot="10800000">
                <a:off x="-126875" y="-166100"/>
                <a:ext cx="7999200" cy="4618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34" name="Google Shape;2034;p23"/>
              <p:cNvCxnSpPr/>
              <p:nvPr/>
            </p:nvCxnSpPr>
            <p:spPr>
              <a:xfrm flipH="1" rot="10800000">
                <a:off x="-175950" y="-237725"/>
                <a:ext cx="8661600" cy="5000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35" name="Google Shape;2035;p23"/>
              <p:cNvCxnSpPr/>
              <p:nvPr/>
            </p:nvCxnSpPr>
            <p:spPr>
              <a:xfrm flipH="1" rot="10800000">
                <a:off x="-230050" y="-244075"/>
                <a:ext cx="9215700" cy="5320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36" name="Google Shape;2036;p23"/>
              <p:cNvCxnSpPr/>
              <p:nvPr/>
            </p:nvCxnSpPr>
            <p:spPr>
              <a:xfrm flipH="1" rot="10800000">
                <a:off x="-150500" y="-149375"/>
                <a:ext cx="9462000" cy="5462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37" name="Google Shape;2037;p23"/>
              <p:cNvCxnSpPr/>
              <p:nvPr/>
            </p:nvCxnSpPr>
            <p:spPr>
              <a:xfrm flipH="1" rot="10800000">
                <a:off x="277300" y="105750"/>
                <a:ext cx="9081600" cy="524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38" name="Google Shape;2038;p23"/>
              <p:cNvCxnSpPr/>
              <p:nvPr/>
            </p:nvCxnSpPr>
            <p:spPr>
              <a:xfrm flipH="1" rot="10800000">
                <a:off x="846950" y="376800"/>
                <a:ext cx="8531400" cy="4925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39" name="Google Shape;2039;p23"/>
              <p:cNvCxnSpPr/>
              <p:nvPr/>
            </p:nvCxnSpPr>
            <p:spPr>
              <a:xfrm flipH="1" rot="10800000">
                <a:off x="1349000" y="635275"/>
                <a:ext cx="8071500" cy="4659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40" name="Google Shape;2040;p23"/>
              <p:cNvCxnSpPr/>
              <p:nvPr/>
            </p:nvCxnSpPr>
            <p:spPr>
              <a:xfrm flipH="1" rot="10800000">
                <a:off x="1864375" y="918950"/>
                <a:ext cx="7554300" cy="4361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41" name="Google Shape;2041;p23"/>
              <p:cNvCxnSpPr/>
              <p:nvPr/>
            </p:nvCxnSpPr>
            <p:spPr>
              <a:xfrm flipH="1" rot="10800000">
                <a:off x="2403950" y="1170550"/>
                <a:ext cx="7067700" cy="4080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42" name="Google Shape;2042;p23"/>
              <p:cNvCxnSpPr/>
              <p:nvPr/>
            </p:nvCxnSpPr>
            <p:spPr>
              <a:xfrm flipH="1" rot="10800000">
                <a:off x="2718375" y="1495625"/>
                <a:ext cx="6679800" cy="3856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43" name="Google Shape;2043;p23"/>
              <p:cNvCxnSpPr/>
              <p:nvPr/>
            </p:nvCxnSpPr>
            <p:spPr>
              <a:xfrm flipH="1" rot="10800000">
                <a:off x="3297700" y="1822900"/>
                <a:ext cx="6023100" cy="3477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44" name="Google Shape;2044;p23"/>
              <p:cNvCxnSpPr/>
              <p:nvPr/>
            </p:nvCxnSpPr>
            <p:spPr>
              <a:xfrm flipH="1" rot="10800000">
                <a:off x="3726050" y="2104125"/>
                <a:ext cx="5597100" cy="3231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45" name="Google Shape;2045;p23"/>
              <p:cNvCxnSpPr/>
              <p:nvPr/>
            </p:nvCxnSpPr>
            <p:spPr>
              <a:xfrm flipH="1" rot="10800000">
                <a:off x="4244875" y="2361600"/>
                <a:ext cx="5121600" cy="2956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46" name="Google Shape;2046;p23"/>
              <p:cNvCxnSpPr/>
              <p:nvPr/>
            </p:nvCxnSpPr>
            <p:spPr>
              <a:xfrm flipH="1" rot="10800000">
                <a:off x="4742850" y="2657525"/>
                <a:ext cx="4600200" cy="2655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47" name="Google Shape;2047;p23"/>
              <p:cNvCxnSpPr/>
              <p:nvPr/>
            </p:nvCxnSpPr>
            <p:spPr>
              <a:xfrm flipH="1" rot="10800000">
                <a:off x="5210850" y="2937150"/>
                <a:ext cx="4137300" cy="2388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48" name="Google Shape;2048;p23"/>
              <p:cNvCxnSpPr/>
              <p:nvPr/>
            </p:nvCxnSpPr>
            <p:spPr>
              <a:xfrm flipH="1" rot="10800000">
                <a:off x="5725550" y="3223700"/>
                <a:ext cx="3615300" cy="2087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49" name="Google Shape;2049;p23"/>
              <p:cNvCxnSpPr/>
              <p:nvPr/>
            </p:nvCxnSpPr>
            <p:spPr>
              <a:xfrm flipH="1" rot="10800000">
                <a:off x="6217950" y="3515950"/>
                <a:ext cx="3106500" cy="1793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50" name="Google Shape;2050;p23"/>
              <p:cNvCxnSpPr/>
              <p:nvPr/>
            </p:nvCxnSpPr>
            <p:spPr>
              <a:xfrm flipH="1" rot="10800000">
                <a:off x="6716500" y="3797450"/>
                <a:ext cx="2609700" cy="1506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51" name="Google Shape;2051;p23"/>
              <p:cNvCxnSpPr/>
              <p:nvPr/>
            </p:nvCxnSpPr>
            <p:spPr>
              <a:xfrm flipH="1" rot="10800000">
                <a:off x="7199175" y="4100700"/>
                <a:ext cx="2091000" cy="1207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52" name="Google Shape;2052;p23"/>
              <p:cNvCxnSpPr/>
              <p:nvPr/>
            </p:nvCxnSpPr>
            <p:spPr>
              <a:xfrm flipH="1" rot="10800000">
                <a:off x="7718000" y="4338975"/>
                <a:ext cx="1648800" cy="951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53" name="Google Shape;2053;p23"/>
              <p:cNvCxnSpPr/>
              <p:nvPr/>
            </p:nvCxnSpPr>
            <p:spPr>
              <a:xfrm flipH="1" rot="10800000">
                <a:off x="8129050" y="4607075"/>
                <a:ext cx="1263000" cy="729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54" name="Google Shape;2054;p23"/>
              <p:cNvCxnSpPr/>
              <p:nvPr/>
            </p:nvCxnSpPr>
            <p:spPr>
              <a:xfrm flipH="1" rot="10800000">
                <a:off x="8487200" y="4879525"/>
                <a:ext cx="921600" cy="532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2055" name="Google Shape;2055;p23"/>
            <p:cNvGrpSpPr/>
            <p:nvPr/>
          </p:nvGrpSpPr>
          <p:grpSpPr>
            <a:xfrm rot="10800000">
              <a:off x="-229861" y="-321271"/>
              <a:ext cx="9830575" cy="5715375"/>
              <a:chOff x="-358925" y="-303650"/>
              <a:chExt cx="9830575" cy="5715375"/>
            </a:xfrm>
          </p:grpSpPr>
          <p:cxnSp>
            <p:nvCxnSpPr>
              <p:cNvPr id="2056" name="Google Shape;2056;p23"/>
              <p:cNvCxnSpPr/>
              <p:nvPr/>
            </p:nvCxnSpPr>
            <p:spPr>
              <a:xfrm flipH="1" rot="10800000">
                <a:off x="-282200" y="-303650"/>
                <a:ext cx="1052400" cy="607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57" name="Google Shape;2057;p23"/>
              <p:cNvCxnSpPr/>
              <p:nvPr/>
            </p:nvCxnSpPr>
            <p:spPr>
              <a:xfrm flipH="1" rot="10800000">
                <a:off x="-281950" y="-236675"/>
                <a:ext cx="1425600" cy="822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58" name="Google Shape;2058;p23"/>
              <p:cNvCxnSpPr/>
              <p:nvPr/>
            </p:nvCxnSpPr>
            <p:spPr>
              <a:xfrm flipH="1" rot="10800000">
                <a:off x="-358925" y="-155350"/>
                <a:ext cx="1851000" cy="1068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59" name="Google Shape;2059;p23"/>
              <p:cNvCxnSpPr/>
              <p:nvPr/>
            </p:nvCxnSpPr>
            <p:spPr>
              <a:xfrm flipH="1" rot="10800000">
                <a:off x="-267650" y="-115750"/>
                <a:ext cx="2180400" cy="1258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60" name="Google Shape;2060;p23"/>
              <p:cNvCxnSpPr/>
              <p:nvPr/>
            </p:nvCxnSpPr>
            <p:spPr>
              <a:xfrm flipH="1" rot="10800000">
                <a:off x="-229800" y="-86050"/>
                <a:ext cx="2580300" cy="1489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61" name="Google Shape;2061;p23"/>
              <p:cNvCxnSpPr/>
              <p:nvPr/>
            </p:nvCxnSpPr>
            <p:spPr>
              <a:xfrm flipH="1" rot="10800000">
                <a:off x="-212775" y="-127750"/>
                <a:ext cx="3125100" cy="1804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62" name="Google Shape;2062;p23"/>
              <p:cNvCxnSpPr/>
              <p:nvPr/>
            </p:nvCxnSpPr>
            <p:spPr>
              <a:xfrm flipH="1" rot="10800000">
                <a:off x="-180475" y="-165575"/>
                <a:ext cx="3648000" cy="210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63" name="Google Shape;2063;p23"/>
              <p:cNvCxnSpPr/>
              <p:nvPr/>
            </p:nvCxnSpPr>
            <p:spPr>
              <a:xfrm flipH="1" rot="10800000">
                <a:off x="-227000" y="-146700"/>
                <a:ext cx="4150500" cy="2396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64" name="Google Shape;2064;p23"/>
              <p:cNvCxnSpPr/>
              <p:nvPr/>
            </p:nvCxnSpPr>
            <p:spPr>
              <a:xfrm flipH="1" rot="10800000">
                <a:off x="-285775" y="-133000"/>
                <a:ext cx="4675200" cy="2699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65" name="Google Shape;2065;p23"/>
              <p:cNvCxnSpPr/>
              <p:nvPr/>
            </p:nvCxnSpPr>
            <p:spPr>
              <a:xfrm flipH="1" rot="10800000">
                <a:off x="-254975" y="-209000"/>
                <a:ext cx="5265600" cy="3039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66" name="Google Shape;2066;p23"/>
              <p:cNvCxnSpPr/>
              <p:nvPr/>
            </p:nvCxnSpPr>
            <p:spPr>
              <a:xfrm flipH="1" rot="10800000">
                <a:off x="-230325" y="-171400"/>
                <a:ext cx="5665200" cy="3270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67" name="Google Shape;2067;p23"/>
              <p:cNvCxnSpPr/>
              <p:nvPr/>
            </p:nvCxnSpPr>
            <p:spPr>
              <a:xfrm flipH="1" rot="10800000">
                <a:off x="-203625" y="-162575"/>
                <a:ext cx="6111900" cy="3528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68" name="Google Shape;2068;p23"/>
              <p:cNvCxnSpPr/>
              <p:nvPr/>
            </p:nvCxnSpPr>
            <p:spPr>
              <a:xfrm flipH="1" rot="10800000">
                <a:off x="-212500" y="-179425"/>
                <a:ext cx="6639600" cy="3833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69" name="Google Shape;2069;p23"/>
              <p:cNvCxnSpPr/>
              <p:nvPr/>
            </p:nvCxnSpPr>
            <p:spPr>
              <a:xfrm flipH="1" rot="10800000">
                <a:off x="-237200" y="-171550"/>
                <a:ext cx="7140000" cy="4122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70" name="Google Shape;2070;p23"/>
              <p:cNvCxnSpPr/>
              <p:nvPr/>
            </p:nvCxnSpPr>
            <p:spPr>
              <a:xfrm flipH="1" rot="10800000">
                <a:off x="-208450" y="-169925"/>
                <a:ext cx="7598100" cy="4386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71" name="Google Shape;2071;p23"/>
              <p:cNvCxnSpPr/>
              <p:nvPr/>
            </p:nvCxnSpPr>
            <p:spPr>
              <a:xfrm flipH="1" rot="10800000">
                <a:off x="-126875" y="-166100"/>
                <a:ext cx="7999200" cy="4618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72" name="Google Shape;2072;p23"/>
              <p:cNvCxnSpPr/>
              <p:nvPr/>
            </p:nvCxnSpPr>
            <p:spPr>
              <a:xfrm flipH="1" rot="10800000">
                <a:off x="-175950" y="-237725"/>
                <a:ext cx="8661600" cy="5000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73" name="Google Shape;2073;p23"/>
              <p:cNvCxnSpPr/>
              <p:nvPr/>
            </p:nvCxnSpPr>
            <p:spPr>
              <a:xfrm flipH="1" rot="10800000">
                <a:off x="-230050" y="-244075"/>
                <a:ext cx="9215700" cy="5320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74" name="Google Shape;2074;p23"/>
              <p:cNvCxnSpPr/>
              <p:nvPr/>
            </p:nvCxnSpPr>
            <p:spPr>
              <a:xfrm flipH="1" rot="10800000">
                <a:off x="-150500" y="-149375"/>
                <a:ext cx="9462000" cy="5462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75" name="Google Shape;2075;p23"/>
              <p:cNvCxnSpPr/>
              <p:nvPr/>
            </p:nvCxnSpPr>
            <p:spPr>
              <a:xfrm flipH="1" rot="10800000">
                <a:off x="277300" y="105750"/>
                <a:ext cx="9081600" cy="524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76" name="Google Shape;2076;p23"/>
              <p:cNvCxnSpPr/>
              <p:nvPr/>
            </p:nvCxnSpPr>
            <p:spPr>
              <a:xfrm flipH="1" rot="10800000">
                <a:off x="846950" y="376800"/>
                <a:ext cx="8531400" cy="4925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77" name="Google Shape;2077;p23"/>
              <p:cNvCxnSpPr/>
              <p:nvPr/>
            </p:nvCxnSpPr>
            <p:spPr>
              <a:xfrm flipH="1" rot="10800000">
                <a:off x="1349000" y="635275"/>
                <a:ext cx="8071500" cy="4659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78" name="Google Shape;2078;p23"/>
              <p:cNvCxnSpPr/>
              <p:nvPr/>
            </p:nvCxnSpPr>
            <p:spPr>
              <a:xfrm flipH="1" rot="10800000">
                <a:off x="1864375" y="918950"/>
                <a:ext cx="7554300" cy="4361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79" name="Google Shape;2079;p23"/>
              <p:cNvCxnSpPr/>
              <p:nvPr/>
            </p:nvCxnSpPr>
            <p:spPr>
              <a:xfrm flipH="1" rot="10800000">
                <a:off x="2403950" y="1170550"/>
                <a:ext cx="7067700" cy="4080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80" name="Google Shape;2080;p23"/>
              <p:cNvCxnSpPr/>
              <p:nvPr/>
            </p:nvCxnSpPr>
            <p:spPr>
              <a:xfrm flipH="1" rot="10800000">
                <a:off x="2718375" y="1495625"/>
                <a:ext cx="6679800" cy="3856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81" name="Google Shape;2081;p23"/>
              <p:cNvCxnSpPr/>
              <p:nvPr/>
            </p:nvCxnSpPr>
            <p:spPr>
              <a:xfrm flipH="1" rot="10800000">
                <a:off x="3297700" y="1822900"/>
                <a:ext cx="6023100" cy="3477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82" name="Google Shape;2082;p23"/>
              <p:cNvCxnSpPr/>
              <p:nvPr/>
            </p:nvCxnSpPr>
            <p:spPr>
              <a:xfrm flipH="1" rot="10800000">
                <a:off x="3726050" y="2104125"/>
                <a:ext cx="5597100" cy="3231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83" name="Google Shape;2083;p23"/>
              <p:cNvCxnSpPr/>
              <p:nvPr/>
            </p:nvCxnSpPr>
            <p:spPr>
              <a:xfrm flipH="1" rot="10800000">
                <a:off x="4244875" y="2361600"/>
                <a:ext cx="5121600" cy="2956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84" name="Google Shape;2084;p23"/>
              <p:cNvCxnSpPr/>
              <p:nvPr/>
            </p:nvCxnSpPr>
            <p:spPr>
              <a:xfrm flipH="1" rot="10800000">
                <a:off x="4742850" y="2657525"/>
                <a:ext cx="4600200" cy="2655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85" name="Google Shape;2085;p23"/>
              <p:cNvCxnSpPr/>
              <p:nvPr/>
            </p:nvCxnSpPr>
            <p:spPr>
              <a:xfrm flipH="1" rot="10800000">
                <a:off x="5210850" y="2937150"/>
                <a:ext cx="4137300" cy="2388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86" name="Google Shape;2086;p23"/>
              <p:cNvCxnSpPr/>
              <p:nvPr/>
            </p:nvCxnSpPr>
            <p:spPr>
              <a:xfrm flipH="1" rot="10800000">
                <a:off x="5725550" y="3223700"/>
                <a:ext cx="3615300" cy="2087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87" name="Google Shape;2087;p23"/>
              <p:cNvCxnSpPr/>
              <p:nvPr/>
            </p:nvCxnSpPr>
            <p:spPr>
              <a:xfrm flipH="1" rot="10800000">
                <a:off x="6217950" y="3515950"/>
                <a:ext cx="3106500" cy="1793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88" name="Google Shape;2088;p23"/>
              <p:cNvCxnSpPr/>
              <p:nvPr/>
            </p:nvCxnSpPr>
            <p:spPr>
              <a:xfrm flipH="1" rot="10800000">
                <a:off x="6716500" y="3797450"/>
                <a:ext cx="2609700" cy="1506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89" name="Google Shape;2089;p23"/>
              <p:cNvCxnSpPr/>
              <p:nvPr/>
            </p:nvCxnSpPr>
            <p:spPr>
              <a:xfrm flipH="1" rot="10800000">
                <a:off x="7199175" y="4100700"/>
                <a:ext cx="2091000" cy="1207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90" name="Google Shape;2090;p23"/>
              <p:cNvCxnSpPr/>
              <p:nvPr/>
            </p:nvCxnSpPr>
            <p:spPr>
              <a:xfrm flipH="1" rot="10800000">
                <a:off x="7718000" y="4338975"/>
                <a:ext cx="1648800" cy="951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91" name="Google Shape;2091;p23"/>
              <p:cNvCxnSpPr/>
              <p:nvPr/>
            </p:nvCxnSpPr>
            <p:spPr>
              <a:xfrm flipH="1" rot="10800000">
                <a:off x="8129050" y="4607075"/>
                <a:ext cx="1263000" cy="729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92" name="Google Shape;2092;p23"/>
              <p:cNvCxnSpPr/>
              <p:nvPr/>
            </p:nvCxnSpPr>
            <p:spPr>
              <a:xfrm flipH="1" rot="10800000">
                <a:off x="8487200" y="4879525"/>
                <a:ext cx="921600" cy="532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sp>
        <p:nvSpPr>
          <p:cNvPr id="2093" name="Google Shape;2093;p23"/>
          <p:cNvSpPr/>
          <p:nvPr/>
        </p:nvSpPr>
        <p:spPr>
          <a:xfrm flipH="1" rot="10800000">
            <a:off x="7981930" y="18"/>
            <a:ext cx="1162071" cy="660785"/>
          </a:xfrm>
          <a:custGeom>
            <a:rect b="b" l="l" r="r" t="t"/>
            <a:pathLst>
              <a:path extrusionOk="0" h="66294" w="116586">
                <a:moveTo>
                  <a:pt x="116586" y="0"/>
                </a:moveTo>
                <a:lnTo>
                  <a:pt x="0" y="66294"/>
                </a:lnTo>
                <a:lnTo>
                  <a:pt x="116586" y="6629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2094" name="Google Shape;2094;p23"/>
          <p:cNvSpPr/>
          <p:nvPr/>
        </p:nvSpPr>
        <p:spPr>
          <a:xfrm flipH="1">
            <a:off x="-20" y="4482718"/>
            <a:ext cx="1162071" cy="660785"/>
          </a:xfrm>
          <a:custGeom>
            <a:rect b="b" l="l" r="r" t="t"/>
            <a:pathLst>
              <a:path extrusionOk="0" h="66294" w="116586">
                <a:moveTo>
                  <a:pt x="116586" y="0"/>
                </a:moveTo>
                <a:lnTo>
                  <a:pt x="0" y="66294"/>
                </a:lnTo>
                <a:lnTo>
                  <a:pt x="116586" y="66294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" name="Google Shape;179;p4"/>
          <p:cNvGrpSpPr/>
          <p:nvPr/>
        </p:nvGrpSpPr>
        <p:grpSpPr>
          <a:xfrm>
            <a:off x="-458461" y="-321271"/>
            <a:ext cx="10059175" cy="5791575"/>
            <a:chOff x="-458461" y="-321271"/>
            <a:chExt cx="10059175" cy="5791575"/>
          </a:xfrm>
        </p:grpSpPr>
        <p:grpSp>
          <p:nvGrpSpPr>
            <p:cNvPr id="180" name="Google Shape;180;p4"/>
            <p:cNvGrpSpPr/>
            <p:nvPr/>
          </p:nvGrpSpPr>
          <p:grpSpPr>
            <a:xfrm flipH="1">
              <a:off x="-458461" y="-245071"/>
              <a:ext cx="9830575" cy="5715375"/>
              <a:chOff x="-358925" y="-303650"/>
              <a:chExt cx="9830575" cy="5715375"/>
            </a:xfrm>
          </p:grpSpPr>
          <p:cxnSp>
            <p:nvCxnSpPr>
              <p:cNvPr id="181" name="Google Shape;181;p4"/>
              <p:cNvCxnSpPr/>
              <p:nvPr/>
            </p:nvCxnSpPr>
            <p:spPr>
              <a:xfrm flipH="1" rot="10800000">
                <a:off x="-282200" y="-303650"/>
                <a:ext cx="1052400" cy="607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82" name="Google Shape;182;p4"/>
              <p:cNvCxnSpPr/>
              <p:nvPr/>
            </p:nvCxnSpPr>
            <p:spPr>
              <a:xfrm flipH="1" rot="10800000">
                <a:off x="-281950" y="-236675"/>
                <a:ext cx="1425600" cy="822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83" name="Google Shape;183;p4"/>
              <p:cNvCxnSpPr/>
              <p:nvPr/>
            </p:nvCxnSpPr>
            <p:spPr>
              <a:xfrm flipH="1" rot="10800000">
                <a:off x="-358925" y="-155350"/>
                <a:ext cx="1851000" cy="1068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84" name="Google Shape;184;p4"/>
              <p:cNvCxnSpPr/>
              <p:nvPr/>
            </p:nvCxnSpPr>
            <p:spPr>
              <a:xfrm flipH="1" rot="10800000">
                <a:off x="-267650" y="-115750"/>
                <a:ext cx="2180400" cy="1258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85" name="Google Shape;185;p4"/>
              <p:cNvCxnSpPr/>
              <p:nvPr/>
            </p:nvCxnSpPr>
            <p:spPr>
              <a:xfrm flipH="1" rot="10800000">
                <a:off x="-229800" y="-86050"/>
                <a:ext cx="2580300" cy="1489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86" name="Google Shape;186;p4"/>
              <p:cNvCxnSpPr/>
              <p:nvPr/>
            </p:nvCxnSpPr>
            <p:spPr>
              <a:xfrm flipH="1" rot="10800000">
                <a:off x="-212775" y="-127750"/>
                <a:ext cx="3125100" cy="1804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87" name="Google Shape;187;p4"/>
              <p:cNvCxnSpPr/>
              <p:nvPr/>
            </p:nvCxnSpPr>
            <p:spPr>
              <a:xfrm flipH="1" rot="10800000">
                <a:off x="-180475" y="-165575"/>
                <a:ext cx="3648000" cy="210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88" name="Google Shape;188;p4"/>
              <p:cNvCxnSpPr/>
              <p:nvPr/>
            </p:nvCxnSpPr>
            <p:spPr>
              <a:xfrm flipH="1" rot="10800000">
                <a:off x="-227000" y="-146700"/>
                <a:ext cx="4150500" cy="2396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89" name="Google Shape;189;p4"/>
              <p:cNvCxnSpPr/>
              <p:nvPr/>
            </p:nvCxnSpPr>
            <p:spPr>
              <a:xfrm flipH="1" rot="10800000">
                <a:off x="-285775" y="-133000"/>
                <a:ext cx="4675200" cy="2699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0" name="Google Shape;190;p4"/>
              <p:cNvCxnSpPr/>
              <p:nvPr/>
            </p:nvCxnSpPr>
            <p:spPr>
              <a:xfrm flipH="1" rot="10800000">
                <a:off x="-254975" y="-209000"/>
                <a:ext cx="5265600" cy="3039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1" name="Google Shape;191;p4"/>
              <p:cNvCxnSpPr/>
              <p:nvPr/>
            </p:nvCxnSpPr>
            <p:spPr>
              <a:xfrm flipH="1" rot="10800000">
                <a:off x="-230325" y="-171400"/>
                <a:ext cx="5665200" cy="3270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2" name="Google Shape;192;p4"/>
              <p:cNvCxnSpPr/>
              <p:nvPr/>
            </p:nvCxnSpPr>
            <p:spPr>
              <a:xfrm flipH="1" rot="10800000">
                <a:off x="-203625" y="-162575"/>
                <a:ext cx="6111900" cy="3528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3" name="Google Shape;193;p4"/>
              <p:cNvCxnSpPr/>
              <p:nvPr/>
            </p:nvCxnSpPr>
            <p:spPr>
              <a:xfrm flipH="1" rot="10800000">
                <a:off x="-212500" y="-179425"/>
                <a:ext cx="6639600" cy="3833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4" name="Google Shape;194;p4"/>
              <p:cNvCxnSpPr/>
              <p:nvPr/>
            </p:nvCxnSpPr>
            <p:spPr>
              <a:xfrm flipH="1" rot="10800000">
                <a:off x="-237200" y="-171550"/>
                <a:ext cx="7140000" cy="4122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5" name="Google Shape;195;p4"/>
              <p:cNvCxnSpPr/>
              <p:nvPr/>
            </p:nvCxnSpPr>
            <p:spPr>
              <a:xfrm flipH="1" rot="10800000">
                <a:off x="-208450" y="-169925"/>
                <a:ext cx="7598100" cy="4386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6" name="Google Shape;196;p4"/>
              <p:cNvCxnSpPr/>
              <p:nvPr/>
            </p:nvCxnSpPr>
            <p:spPr>
              <a:xfrm flipH="1" rot="10800000">
                <a:off x="-126875" y="-166100"/>
                <a:ext cx="7999200" cy="4618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7" name="Google Shape;197;p4"/>
              <p:cNvCxnSpPr/>
              <p:nvPr/>
            </p:nvCxnSpPr>
            <p:spPr>
              <a:xfrm flipH="1" rot="10800000">
                <a:off x="-175950" y="-237725"/>
                <a:ext cx="8661600" cy="5000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8" name="Google Shape;198;p4"/>
              <p:cNvCxnSpPr/>
              <p:nvPr/>
            </p:nvCxnSpPr>
            <p:spPr>
              <a:xfrm flipH="1" rot="10800000">
                <a:off x="-230050" y="-244075"/>
                <a:ext cx="9215700" cy="5320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9" name="Google Shape;199;p4"/>
              <p:cNvCxnSpPr/>
              <p:nvPr/>
            </p:nvCxnSpPr>
            <p:spPr>
              <a:xfrm flipH="1" rot="10800000">
                <a:off x="-150500" y="-149375"/>
                <a:ext cx="9462000" cy="5462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0" name="Google Shape;200;p4"/>
              <p:cNvCxnSpPr/>
              <p:nvPr/>
            </p:nvCxnSpPr>
            <p:spPr>
              <a:xfrm flipH="1" rot="10800000">
                <a:off x="277300" y="105750"/>
                <a:ext cx="9081600" cy="524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1" name="Google Shape;201;p4"/>
              <p:cNvCxnSpPr/>
              <p:nvPr/>
            </p:nvCxnSpPr>
            <p:spPr>
              <a:xfrm flipH="1" rot="10800000">
                <a:off x="846950" y="376800"/>
                <a:ext cx="8531400" cy="4925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2" name="Google Shape;202;p4"/>
              <p:cNvCxnSpPr/>
              <p:nvPr/>
            </p:nvCxnSpPr>
            <p:spPr>
              <a:xfrm flipH="1" rot="10800000">
                <a:off x="1349000" y="635275"/>
                <a:ext cx="8071500" cy="4659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3" name="Google Shape;203;p4"/>
              <p:cNvCxnSpPr/>
              <p:nvPr/>
            </p:nvCxnSpPr>
            <p:spPr>
              <a:xfrm flipH="1" rot="10800000">
                <a:off x="1864375" y="918950"/>
                <a:ext cx="7554300" cy="4361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4" name="Google Shape;204;p4"/>
              <p:cNvCxnSpPr/>
              <p:nvPr/>
            </p:nvCxnSpPr>
            <p:spPr>
              <a:xfrm flipH="1" rot="10800000">
                <a:off x="2403950" y="1170550"/>
                <a:ext cx="7067700" cy="4080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5" name="Google Shape;205;p4"/>
              <p:cNvCxnSpPr/>
              <p:nvPr/>
            </p:nvCxnSpPr>
            <p:spPr>
              <a:xfrm flipH="1" rot="10800000">
                <a:off x="2718375" y="1495625"/>
                <a:ext cx="6679800" cy="3856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6" name="Google Shape;206;p4"/>
              <p:cNvCxnSpPr/>
              <p:nvPr/>
            </p:nvCxnSpPr>
            <p:spPr>
              <a:xfrm flipH="1" rot="10800000">
                <a:off x="3297700" y="1822900"/>
                <a:ext cx="6023100" cy="3477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7" name="Google Shape;207;p4"/>
              <p:cNvCxnSpPr/>
              <p:nvPr/>
            </p:nvCxnSpPr>
            <p:spPr>
              <a:xfrm flipH="1" rot="10800000">
                <a:off x="3726050" y="2104125"/>
                <a:ext cx="5597100" cy="3231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8" name="Google Shape;208;p4"/>
              <p:cNvCxnSpPr/>
              <p:nvPr/>
            </p:nvCxnSpPr>
            <p:spPr>
              <a:xfrm flipH="1" rot="10800000">
                <a:off x="4244875" y="2361600"/>
                <a:ext cx="5121600" cy="2956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9" name="Google Shape;209;p4"/>
              <p:cNvCxnSpPr/>
              <p:nvPr/>
            </p:nvCxnSpPr>
            <p:spPr>
              <a:xfrm flipH="1" rot="10800000">
                <a:off x="4742850" y="2657525"/>
                <a:ext cx="4600200" cy="2655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10" name="Google Shape;210;p4"/>
              <p:cNvCxnSpPr/>
              <p:nvPr/>
            </p:nvCxnSpPr>
            <p:spPr>
              <a:xfrm flipH="1" rot="10800000">
                <a:off x="5210850" y="2937150"/>
                <a:ext cx="4137300" cy="2388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11" name="Google Shape;211;p4"/>
              <p:cNvCxnSpPr/>
              <p:nvPr/>
            </p:nvCxnSpPr>
            <p:spPr>
              <a:xfrm flipH="1" rot="10800000">
                <a:off x="5725550" y="3223700"/>
                <a:ext cx="3615300" cy="2087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12" name="Google Shape;212;p4"/>
              <p:cNvCxnSpPr/>
              <p:nvPr/>
            </p:nvCxnSpPr>
            <p:spPr>
              <a:xfrm flipH="1" rot="10800000">
                <a:off x="6217950" y="3515950"/>
                <a:ext cx="3106500" cy="1793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13" name="Google Shape;213;p4"/>
              <p:cNvCxnSpPr/>
              <p:nvPr/>
            </p:nvCxnSpPr>
            <p:spPr>
              <a:xfrm flipH="1" rot="10800000">
                <a:off x="6716500" y="3797450"/>
                <a:ext cx="2609700" cy="1506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14" name="Google Shape;214;p4"/>
              <p:cNvCxnSpPr/>
              <p:nvPr/>
            </p:nvCxnSpPr>
            <p:spPr>
              <a:xfrm flipH="1" rot="10800000">
                <a:off x="7199175" y="4100700"/>
                <a:ext cx="2091000" cy="1207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15" name="Google Shape;215;p4"/>
              <p:cNvCxnSpPr/>
              <p:nvPr/>
            </p:nvCxnSpPr>
            <p:spPr>
              <a:xfrm flipH="1" rot="10800000">
                <a:off x="7718000" y="4338975"/>
                <a:ext cx="1648800" cy="951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16" name="Google Shape;216;p4"/>
              <p:cNvCxnSpPr/>
              <p:nvPr/>
            </p:nvCxnSpPr>
            <p:spPr>
              <a:xfrm flipH="1" rot="10800000">
                <a:off x="8129050" y="4607075"/>
                <a:ext cx="1263000" cy="729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17" name="Google Shape;217;p4"/>
              <p:cNvCxnSpPr/>
              <p:nvPr/>
            </p:nvCxnSpPr>
            <p:spPr>
              <a:xfrm flipH="1" rot="10800000">
                <a:off x="8487200" y="4879525"/>
                <a:ext cx="921600" cy="532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218" name="Google Shape;218;p4"/>
            <p:cNvGrpSpPr/>
            <p:nvPr/>
          </p:nvGrpSpPr>
          <p:grpSpPr>
            <a:xfrm rot="10800000">
              <a:off x="-229861" y="-321271"/>
              <a:ext cx="9830575" cy="5715375"/>
              <a:chOff x="-358925" y="-303650"/>
              <a:chExt cx="9830575" cy="5715375"/>
            </a:xfrm>
          </p:grpSpPr>
          <p:cxnSp>
            <p:nvCxnSpPr>
              <p:cNvPr id="219" name="Google Shape;219;p4"/>
              <p:cNvCxnSpPr/>
              <p:nvPr/>
            </p:nvCxnSpPr>
            <p:spPr>
              <a:xfrm flipH="1" rot="10800000">
                <a:off x="-282200" y="-303650"/>
                <a:ext cx="1052400" cy="607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20" name="Google Shape;220;p4"/>
              <p:cNvCxnSpPr/>
              <p:nvPr/>
            </p:nvCxnSpPr>
            <p:spPr>
              <a:xfrm flipH="1" rot="10800000">
                <a:off x="-281950" y="-236675"/>
                <a:ext cx="1425600" cy="822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21" name="Google Shape;221;p4"/>
              <p:cNvCxnSpPr/>
              <p:nvPr/>
            </p:nvCxnSpPr>
            <p:spPr>
              <a:xfrm flipH="1" rot="10800000">
                <a:off x="-358925" y="-155350"/>
                <a:ext cx="1851000" cy="1068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22" name="Google Shape;222;p4"/>
              <p:cNvCxnSpPr/>
              <p:nvPr/>
            </p:nvCxnSpPr>
            <p:spPr>
              <a:xfrm flipH="1" rot="10800000">
                <a:off x="-267650" y="-115750"/>
                <a:ext cx="2180400" cy="1258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23" name="Google Shape;223;p4"/>
              <p:cNvCxnSpPr/>
              <p:nvPr/>
            </p:nvCxnSpPr>
            <p:spPr>
              <a:xfrm flipH="1" rot="10800000">
                <a:off x="-229800" y="-86050"/>
                <a:ext cx="2580300" cy="1489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24" name="Google Shape;224;p4"/>
              <p:cNvCxnSpPr/>
              <p:nvPr/>
            </p:nvCxnSpPr>
            <p:spPr>
              <a:xfrm flipH="1" rot="10800000">
                <a:off x="-212775" y="-127750"/>
                <a:ext cx="3125100" cy="1804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25" name="Google Shape;225;p4"/>
              <p:cNvCxnSpPr/>
              <p:nvPr/>
            </p:nvCxnSpPr>
            <p:spPr>
              <a:xfrm flipH="1" rot="10800000">
                <a:off x="-180475" y="-165575"/>
                <a:ext cx="3648000" cy="210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26" name="Google Shape;226;p4"/>
              <p:cNvCxnSpPr/>
              <p:nvPr/>
            </p:nvCxnSpPr>
            <p:spPr>
              <a:xfrm flipH="1" rot="10800000">
                <a:off x="-227000" y="-146700"/>
                <a:ext cx="4150500" cy="2396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27" name="Google Shape;227;p4"/>
              <p:cNvCxnSpPr/>
              <p:nvPr/>
            </p:nvCxnSpPr>
            <p:spPr>
              <a:xfrm flipH="1" rot="10800000">
                <a:off x="-285775" y="-133000"/>
                <a:ext cx="4675200" cy="2699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28" name="Google Shape;228;p4"/>
              <p:cNvCxnSpPr/>
              <p:nvPr/>
            </p:nvCxnSpPr>
            <p:spPr>
              <a:xfrm flipH="1" rot="10800000">
                <a:off x="-254975" y="-209000"/>
                <a:ext cx="5265600" cy="3039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29" name="Google Shape;229;p4"/>
              <p:cNvCxnSpPr/>
              <p:nvPr/>
            </p:nvCxnSpPr>
            <p:spPr>
              <a:xfrm flipH="1" rot="10800000">
                <a:off x="-230325" y="-171400"/>
                <a:ext cx="5665200" cy="3270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30" name="Google Shape;230;p4"/>
              <p:cNvCxnSpPr/>
              <p:nvPr/>
            </p:nvCxnSpPr>
            <p:spPr>
              <a:xfrm flipH="1" rot="10800000">
                <a:off x="-203625" y="-162575"/>
                <a:ext cx="6111900" cy="3528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31" name="Google Shape;231;p4"/>
              <p:cNvCxnSpPr/>
              <p:nvPr/>
            </p:nvCxnSpPr>
            <p:spPr>
              <a:xfrm flipH="1" rot="10800000">
                <a:off x="-212500" y="-179425"/>
                <a:ext cx="6639600" cy="3833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32" name="Google Shape;232;p4"/>
              <p:cNvCxnSpPr/>
              <p:nvPr/>
            </p:nvCxnSpPr>
            <p:spPr>
              <a:xfrm flipH="1" rot="10800000">
                <a:off x="-237200" y="-171550"/>
                <a:ext cx="7140000" cy="4122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33" name="Google Shape;233;p4"/>
              <p:cNvCxnSpPr/>
              <p:nvPr/>
            </p:nvCxnSpPr>
            <p:spPr>
              <a:xfrm flipH="1" rot="10800000">
                <a:off x="-208450" y="-169925"/>
                <a:ext cx="7598100" cy="4386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34" name="Google Shape;234;p4"/>
              <p:cNvCxnSpPr/>
              <p:nvPr/>
            </p:nvCxnSpPr>
            <p:spPr>
              <a:xfrm flipH="1" rot="10800000">
                <a:off x="-126875" y="-166100"/>
                <a:ext cx="7999200" cy="4618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35" name="Google Shape;235;p4"/>
              <p:cNvCxnSpPr/>
              <p:nvPr/>
            </p:nvCxnSpPr>
            <p:spPr>
              <a:xfrm flipH="1" rot="10800000">
                <a:off x="-175950" y="-237725"/>
                <a:ext cx="8661600" cy="5000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36" name="Google Shape;236;p4"/>
              <p:cNvCxnSpPr/>
              <p:nvPr/>
            </p:nvCxnSpPr>
            <p:spPr>
              <a:xfrm flipH="1" rot="10800000">
                <a:off x="-230050" y="-244075"/>
                <a:ext cx="9215700" cy="5320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37" name="Google Shape;237;p4"/>
              <p:cNvCxnSpPr/>
              <p:nvPr/>
            </p:nvCxnSpPr>
            <p:spPr>
              <a:xfrm flipH="1" rot="10800000">
                <a:off x="-150500" y="-149375"/>
                <a:ext cx="9462000" cy="5462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38" name="Google Shape;238;p4"/>
              <p:cNvCxnSpPr/>
              <p:nvPr/>
            </p:nvCxnSpPr>
            <p:spPr>
              <a:xfrm flipH="1" rot="10800000">
                <a:off x="277300" y="105750"/>
                <a:ext cx="9081600" cy="524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39" name="Google Shape;239;p4"/>
              <p:cNvCxnSpPr/>
              <p:nvPr/>
            </p:nvCxnSpPr>
            <p:spPr>
              <a:xfrm flipH="1" rot="10800000">
                <a:off x="846950" y="376800"/>
                <a:ext cx="8531400" cy="4925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40" name="Google Shape;240;p4"/>
              <p:cNvCxnSpPr/>
              <p:nvPr/>
            </p:nvCxnSpPr>
            <p:spPr>
              <a:xfrm flipH="1" rot="10800000">
                <a:off x="1349000" y="635275"/>
                <a:ext cx="8071500" cy="4659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41" name="Google Shape;241;p4"/>
              <p:cNvCxnSpPr/>
              <p:nvPr/>
            </p:nvCxnSpPr>
            <p:spPr>
              <a:xfrm flipH="1" rot="10800000">
                <a:off x="1864375" y="918950"/>
                <a:ext cx="7554300" cy="4361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42" name="Google Shape;242;p4"/>
              <p:cNvCxnSpPr/>
              <p:nvPr/>
            </p:nvCxnSpPr>
            <p:spPr>
              <a:xfrm flipH="1" rot="10800000">
                <a:off x="2403950" y="1170550"/>
                <a:ext cx="7067700" cy="4080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43" name="Google Shape;243;p4"/>
              <p:cNvCxnSpPr/>
              <p:nvPr/>
            </p:nvCxnSpPr>
            <p:spPr>
              <a:xfrm flipH="1" rot="10800000">
                <a:off x="2718375" y="1495625"/>
                <a:ext cx="6679800" cy="3856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44" name="Google Shape;244;p4"/>
              <p:cNvCxnSpPr/>
              <p:nvPr/>
            </p:nvCxnSpPr>
            <p:spPr>
              <a:xfrm flipH="1" rot="10800000">
                <a:off x="3297700" y="1822900"/>
                <a:ext cx="6023100" cy="3477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45" name="Google Shape;245;p4"/>
              <p:cNvCxnSpPr/>
              <p:nvPr/>
            </p:nvCxnSpPr>
            <p:spPr>
              <a:xfrm flipH="1" rot="10800000">
                <a:off x="3726050" y="2104125"/>
                <a:ext cx="5597100" cy="3231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46" name="Google Shape;246;p4"/>
              <p:cNvCxnSpPr/>
              <p:nvPr/>
            </p:nvCxnSpPr>
            <p:spPr>
              <a:xfrm flipH="1" rot="10800000">
                <a:off x="4244875" y="2361600"/>
                <a:ext cx="5121600" cy="2956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47" name="Google Shape;247;p4"/>
              <p:cNvCxnSpPr/>
              <p:nvPr/>
            </p:nvCxnSpPr>
            <p:spPr>
              <a:xfrm flipH="1" rot="10800000">
                <a:off x="4742850" y="2657525"/>
                <a:ext cx="4600200" cy="2655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48" name="Google Shape;248;p4"/>
              <p:cNvCxnSpPr/>
              <p:nvPr/>
            </p:nvCxnSpPr>
            <p:spPr>
              <a:xfrm flipH="1" rot="10800000">
                <a:off x="5210850" y="2937150"/>
                <a:ext cx="4137300" cy="2388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49" name="Google Shape;249;p4"/>
              <p:cNvCxnSpPr/>
              <p:nvPr/>
            </p:nvCxnSpPr>
            <p:spPr>
              <a:xfrm flipH="1" rot="10800000">
                <a:off x="5725550" y="3223700"/>
                <a:ext cx="3615300" cy="2087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50" name="Google Shape;250;p4"/>
              <p:cNvCxnSpPr/>
              <p:nvPr/>
            </p:nvCxnSpPr>
            <p:spPr>
              <a:xfrm flipH="1" rot="10800000">
                <a:off x="6217950" y="3515950"/>
                <a:ext cx="3106500" cy="1793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51" name="Google Shape;251;p4"/>
              <p:cNvCxnSpPr/>
              <p:nvPr/>
            </p:nvCxnSpPr>
            <p:spPr>
              <a:xfrm flipH="1" rot="10800000">
                <a:off x="6716500" y="3797450"/>
                <a:ext cx="2609700" cy="1506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52" name="Google Shape;252;p4"/>
              <p:cNvCxnSpPr/>
              <p:nvPr/>
            </p:nvCxnSpPr>
            <p:spPr>
              <a:xfrm flipH="1" rot="10800000">
                <a:off x="7199175" y="4100700"/>
                <a:ext cx="2091000" cy="1207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53" name="Google Shape;253;p4"/>
              <p:cNvCxnSpPr/>
              <p:nvPr/>
            </p:nvCxnSpPr>
            <p:spPr>
              <a:xfrm flipH="1" rot="10800000">
                <a:off x="7718000" y="4338975"/>
                <a:ext cx="1648800" cy="951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54" name="Google Shape;254;p4"/>
              <p:cNvCxnSpPr/>
              <p:nvPr/>
            </p:nvCxnSpPr>
            <p:spPr>
              <a:xfrm flipH="1" rot="10800000">
                <a:off x="8129050" y="4607075"/>
                <a:ext cx="1263000" cy="729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55" name="Google Shape;255;p4"/>
              <p:cNvCxnSpPr/>
              <p:nvPr/>
            </p:nvCxnSpPr>
            <p:spPr>
              <a:xfrm flipH="1" rot="10800000">
                <a:off x="8487200" y="4879525"/>
                <a:ext cx="921600" cy="532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sp>
        <p:nvSpPr>
          <p:cNvPr id="256" name="Google Shape;256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57" name="Google Shape;257;p4"/>
          <p:cNvSpPr txBox="1"/>
          <p:nvPr>
            <p:ph idx="1" type="body"/>
          </p:nvPr>
        </p:nvSpPr>
        <p:spPr>
          <a:xfrm>
            <a:off x="720000" y="1152475"/>
            <a:ext cx="7704000" cy="67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grpSp>
        <p:nvGrpSpPr>
          <p:cNvPr id="258" name="Google Shape;258;p4"/>
          <p:cNvGrpSpPr/>
          <p:nvPr/>
        </p:nvGrpSpPr>
        <p:grpSpPr>
          <a:xfrm>
            <a:off x="8148972" y="-1637511"/>
            <a:ext cx="3863499" cy="3798516"/>
            <a:chOff x="3133537" y="-308699"/>
            <a:chExt cx="6010422" cy="5452155"/>
          </a:xfrm>
        </p:grpSpPr>
        <p:sp>
          <p:nvSpPr>
            <p:cNvPr id="259" name="Google Shape;259;p4"/>
            <p:cNvSpPr/>
            <p:nvPr/>
          </p:nvSpPr>
          <p:spPr>
            <a:xfrm>
              <a:off x="3201565" y="-185790"/>
              <a:ext cx="5942394" cy="5329246"/>
            </a:xfrm>
            <a:custGeom>
              <a:rect b="b" l="l" r="r" t="t"/>
              <a:pathLst>
                <a:path extrusionOk="0" h="81084" w="90413">
                  <a:moveTo>
                    <a:pt x="90412" y="1"/>
                  </a:moveTo>
                  <a:lnTo>
                    <a:pt x="3084" y="50747"/>
                  </a:lnTo>
                  <a:cubicBezTo>
                    <a:pt x="1293" y="51801"/>
                    <a:pt x="239" y="51702"/>
                    <a:pt x="0" y="53075"/>
                  </a:cubicBezTo>
                  <a:lnTo>
                    <a:pt x="0" y="55104"/>
                  </a:lnTo>
                  <a:cubicBezTo>
                    <a:pt x="20" y="56675"/>
                    <a:pt x="1055" y="58247"/>
                    <a:pt x="3123" y="59440"/>
                  </a:cubicBezTo>
                  <a:lnTo>
                    <a:pt x="40641" y="81083"/>
                  </a:lnTo>
                  <a:lnTo>
                    <a:pt x="88642" y="81083"/>
                  </a:lnTo>
                  <a:cubicBezTo>
                    <a:pt x="89617" y="81083"/>
                    <a:pt x="90412" y="80288"/>
                    <a:pt x="90412" y="79313"/>
                  </a:cubicBezTo>
                  <a:lnTo>
                    <a:pt x="904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4"/>
            <p:cNvSpPr/>
            <p:nvPr/>
          </p:nvSpPr>
          <p:spPr>
            <a:xfrm>
              <a:off x="3133537" y="-308699"/>
              <a:ext cx="6010420" cy="5452152"/>
            </a:xfrm>
            <a:custGeom>
              <a:rect b="b" l="l" r="r" t="t"/>
              <a:pathLst>
                <a:path extrusionOk="0" h="82954" w="91448">
                  <a:moveTo>
                    <a:pt x="91447" y="1"/>
                  </a:moveTo>
                  <a:lnTo>
                    <a:pt x="4119" y="50767"/>
                  </a:lnTo>
                  <a:cubicBezTo>
                    <a:pt x="1" y="53154"/>
                    <a:pt x="21" y="57033"/>
                    <a:pt x="4158" y="59440"/>
                  </a:cubicBezTo>
                  <a:lnTo>
                    <a:pt x="44899" y="82953"/>
                  </a:lnTo>
                  <a:lnTo>
                    <a:pt x="89677" y="82953"/>
                  </a:lnTo>
                  <a:cubicBezTo>
                    <a:pt x="90652" y="82953"/>
                    <a:pt x="91447" y="82158"/>
                    <a:pt x="91447" y="81183"/>
                  </a:cubicBezTo>
                  <a:lnTo>
                    <a:pt x="9144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1" name="Google Shape;261;p4"/>
          <p:cNvGrpSpPr/>
          <p:nvPr/>
        </p:nvGrpSpPr>
        <p:grpSpPr>
          <a:xfrm>
            <a:off x="7726703" y="-626164"/>
            <a:ext cx="593164" cy="1161172"/>
            <a:chOff x="4921825" y="870250"/>
            <a:chExt cx="407925" cy="798550"/>
          </a:xfrm>
        </p:grpSpPr>
        <p:sp>
          <p:nvSpPr>
            <p:cNvPr id="262" name="Google Shape;262;p4"/>
            <p:cNvSpPr/>
            <p:nvPr/>
          </p:nvSpPr>
          <p:spPr>
            <a:xfrm>
              <a:off x="4921825" y="1092675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0"/>
                  </a:moveTo>
                  <a:cubicBezTo>
                    <a:pt x="569" y="0"/>
                    <a:pt x="509" y="18"/>
                    <a:pt x="452" y="54"/>
                  </a:cubicBezTo>
                  <a:cubicBezTo>
                    <a:pt x="201" y="179"/>
                    <a:pt x="0" y="530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2" y="1031"/>
                  </a:cubicBezTo>
                  <a:cubicBezTo>
                    <a:pt x="702" y="906"/>
                    <a:pt x="878" y="580"/>
                    <a:pt x="878" y="304"/>
                  </a:cubicBezTo>
                  <a:cubicBezTo>
                    <a:pt x="878" y="108"/>
                    <a:pt x="763" y="0"/>
                    <a:pt x="624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4"/>
            <p:cNvSpPr/>
            <p:nvPr/>
          </p:nvSpPr>
          <p:spPr>
            <a:xfrm>
              <a:off x="5018325" y="1037425"/>
              <a:ext cx="21950" cy="26725"/>
            </a:xfrm>
            <a:custGeom>
              <a:rect b="b" l="l" r="r" t="t"/>
              <a:pathLst>
                <a:path extrusionOk="0" h="1069" w="878">
                  <a:moveTo>
                    <a:pt x="627" y="0"/>
                  </a:moveTo>
                  <a:cubicBezTo>
                    <a:pt x="564" y="0"/>
                    <a:pt x="495" y="20"/>
                    <a:pt x="426" y="58"/>
                  </a:cubicBezTo>
                  <a:cubicBezTo>
                    <a:pt x="175" y="209"/>
                    <a:pt x="0" y="509"/>
                    <a:pt x="0" y="760"/>
                  </a:cubicBezTo>
                  <a:cubicBezTo>
                    <a:pt x="0" y="969"/>
                    <a:pt x="96" y="1069"/>
                    <a:pt x="231" y="1069"/>
                  </a:cubicBezTo>
                  <a:cubicBezTo>
                    <a:pt x="290" y="1069"/>
                    <a:pt x="357" y="1049"/>
                    <a:pt x="426" y="1011"/>
                  </a:cubicBezTo>
                  <a:cubicBezTo>
                    <a:pt x="677" y="885"/>
                    <a:pt x="877" y="585"/>
                    <a:pt x="877" y="309"/>
                  </a:cubicBezTo>
                  <a:cubicBezTo>
                    <a:pt x="877" y="100"/>
                    <a:pt x="769" y="0"/>
                    <a:pt x="627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4"/>
            <p:cNvSpPr/>
            <p:nvPr/>
          </p:nvSpPr>
          <p:spPr>
            <a:xfrm>
              <a:off x="5114800" y="981775"/>
              <a:ext cx="21325" cy="26900"/>
            </a:xfrm>
            <a:custGeom>
              <a:rect b="b" l="l" r="r" t="t"/>
              <a:pathLst>
                <a:path extrusionOk="0" h="1076" w="853">
                  <a:moveTo>
                    <a:pt x="611" y="0"/>
                  </a:moveTo>
                  <a:cubicBezTo>
                    <a:pt x="554" y="0"/>
                    <a:pt x="491" y="18"/>
                    <a:pt x="427" y="54"/>
                  </a:cubicBezTo>
                  <a:cubicBezTo>
                    <a:pt x="176" y="204"/>
                    <a:pt x="1" y="530"/>
                    <a:pt x="1" y="780"/>
                  </a:cubicBezTo>
                  <a:cubicBezTo>
                    <a:pt x="1" y="969"/>
                    <a:pt x="95" y="1076"/>
                    <a:pt x="227" y="1076"/>
                  </a:cubicBezTo>
                  <a:cubicBezTo>
                    <a:pt x="287" y="1076"/>
                    <a:pt x="356" y="1053"/>
                    <a:pt x="427" y="1006"/>
                  </a:cubicBezTo>
                  <a:cubicBezTo>
                    <a:pt x="677" y="906"/>
                    <a:pt x="853" y="580"/>
                    <a:pt x="853" y="304"/>
                  </a:cubicBezTo>
                  <a:cubicBezTo>
                    <a:pt x="853" y="108"/>
                    <a:pt x="751" y="0"/>
                    <a:pt x="611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4"/>
            <p:cNvSpPr/>
            <p:nvPr/>
          </p:nvSpPr>
          <p:spPr>
            <a:xfrm>
              <a:off x="5210050" y="92600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1"/>
                  </a:moveTo>
                  <a:cubicBezTo>
                    <a:pt x="568" y="1"/>
                    <a:pt x="509" y="18"/>
                    <a:pt x="451" y="54"/>
                  </a:cubicBezTo>
                  <a:cubicBezTo>
                    <a:pt x="226" y="204"/>
                    <a:pt x="0" y="505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1" y="1032"/>
                  </a:cubicBezTo>
                  <a:cubicBezTo>
                    <a:pt x="677" y="906"/>
                    <a:pt x="877" y="580"/>
                    <a:pt x="877" y="305"/>
                  </a:cubicBezTo>
                  <a:cubicBezTo>
                    <a:pt x="877" y="108"/>
                    <a:pt x="763" y="1"/>
                    <a:pt x="624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4"/>
            <p:cNvSpPr/>
            <p:nvPr/>
          </p:nvSpPr>
          <p:spPr>
            <a:xfrm>
              <a:off x="5306525" y="870250"/>
              <a:ext cx="21975" cy="27125"/>
            </a:xfrm>
            <a:custGeom>
              <a:rect b="b" l="l" r="r" t="t"/>
              <a:pathLst>
                <a:path extrusionOk="0" h="1085" w="879">
                  <a:moveTo>
                    <a:pt x="616" y="0"/>
                  </a:moveTo>
                  <a:cubicBezTo>
                    <a:pt x="556" y="0"/>
                    <a:pt x="492" y="18"/>
                    <a:pt x="427" y="53"/>
                  </a:cubicBezTo>
                  <a:cubicBezTo>
                    <a:pt x="226" y="229"/>
                    <a:pt x="1" y="505"/>
                    <a:pt x="1" y="780"/>
                  </a:cubicBezTo>
                  <a:cubicBezTo>
                    <a:pt x="1" y="977"/>
                    <a:pt x="103" y="1084"/>
                    <a:pt x="243" y="1084"/>
                  </a:cubicBezTo>
                  <a:cubicBezTo>
                    <a:pt x="300" y="1084"/>
                    <a:pt x="362" y="1067"/>
                    <a:pt x="427" y="1031"/>
                  </a:cubicBezTo>
                  <a:cubicBezTo>
                    <a:pt x="678" y="906"/>
                    <a:pt x="878" y="605"/>
                    <a:pt x="878" y="304"/>
                  </a:cubicBezTo>
                  <a:cubicBezTo>
                    <a:pt x="878" y="108"/>
                    <a:pt x="763" y="0"/>
                    <a:pt x="616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4"/>
            <p:cNvSpPr/>
            <p:nvPr/>
          </p:nvSpPr>
          <p:spPr>
            <a:xfrm>
              <a:off x="4921825" y="1203450"/>
              <a:ext cx="21950" cy="26750"/>
            </a:xfrm>
            <a:custGeom>
              <a:rect b="b" l="l" r="r" t="t"/>
              <a:pathLst>
                <a:path extrusionOk="0" h="1070" w="878">
                  <a:moveTo>
                    <a:pt x="636" y="1"/>
                  </a:moveTo>
                  <a:cubicBezTo>
                    <a:pt x="577" y="1"/>
                    <a:pt x="513" y="20"/>
                    <a:pt x="452" y="59"/>
                  </a:cubicBezTo>
                  <a:cubicBezTo>
                    <a:pt x="226" y="209"/>
                    <a:pt x="25" y="510"/>
                    <a:pt x="0" y="761"/>
                  </a:cubicBezTo>
                  <a:cubicBezTo>
                    <a:pt x="0" y="969"/>
                    <a:pt x="109" y="1069"/>
                    <a:pt x="251" y="1069"/>
                  </a:cubicBezTo>
                  <a:cubicBezTo>
                    <a:pt x="313" y="1069"/>
                    <a:pt x="382" y="1050"/>
                    <a:pt x="452" y="1011"/>
                  </a:cubicBezTo>
                  <a:cubicBezTo>
                    <a:pt x="702" y="886"/>
                    <a:pt x="878" y="585"/>
                    <a:pt x="878" y="310"/>
                  </a:cubicBezTo>
                  <a:cubicBezTo>
                    <a:pt x="878" y="101"/>
                    <a:pt x="769" y="1"/>
                    <a:pt x="636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4"/>
            <p:cNvSpPr/>
            <p:nvPr/>
          </p:nvSpPr>
          <p:spPr>
            <a:xfrm>
              <a:off x="4922450" y="131385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35" y="1"/>
                  </a:moveTo>
                  <a:cubicBezTo>
                    <a:pt x="579" y="1"/>
                    <a:pt x="516" y="18"/>
                    <a:pt x="452" y="54"/>
                  </a:cubicBezTo>
                  <a:cubicBezTo>
                    <a:pt x="201" y="204"/>
                    <a:pt x="0" y="530"/>
                    <a:pt x="0" y="781"/>
                  </a:cubicBezTo>
                  <a:cubicBezTo>
                    <a:pt x="0" y="977"/>
                    <a:pt x="102" y="1085"/>
                    <a:pt x="252" y="1085"/>
                  </a:cubicBezTo>
                  <a:cubicBezTo>
                    <a:pt x="312" y="1085"/>
                    <a:pt x="380" y="1067"/>
                    <a:pt x="452" y="1031"/>
                  </a:cubicBezTo>
                  <a:cubicBezTo>
                    <a:pt x="702" y="906"/>
                    <a:pt x="878" y="580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4"/>
            <p:cNvSpPr/>
            <p:nvPr/>
          </p:nvSpPr>
          <p:spPr>
            <a:xfrm>
              <a:off x="4922450" y="142475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35" y="1"/>
                  </a:moveTo>
                  <a:cubicBezTo>
                    <a:pt x="579" y="1"/>
                    <a:pt x="516" y="18"/>
                    <a:pt x="452" y="54"/>
                  </a:cubicBezTo>
                  <a:cubicBezTo>
                    <a:pt x="226" y="179"/>
                    <a:pt x="51" y="505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2" y="1032"/>
                  </a:cubicBezTo>
                  <a:cubicBezTo>
                    <a:pt x="702" y="906"/>
                    <a:pt x="878" y="605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4"/>
            <p:cNvSpPr/>
            <p:nvPr/>
          </p:nvSpPr>
          <p:spPr>
            <a:xfrm>
              <a:off x="4923700" y="1535550"/>
              <a:ext cx="21325" cy="26725"/>
            </a:xfrm>
            <a:custGeom>
              <a:rect b="b" l="l" r="r" t="t"/>
              <a:pathLst>
                <a:path extrusionOk="0" h="1069" w="853">
                  <a:moveTo>
                    <a:pt x="622" y="0"/>
                  </a:moveTo>
                  <a:cubicBezTo>
                    <a:pt x="563" y="0"/>
                    <a:pt x="496" y="20"/>
                    <a:pt x="427" y="58"/>
                  </a:cubicBezTo>
                  <a:cubicBezTo>
                    <a:pt x="176" y="183"/>
                    <a:pt x="1" y="484"/>
                    <a:pt x="1" y="760"/>
                  </a:cubicBezTo>
                  <a:cubicBezTo>
                    <a:pt x="1" y="968"/>
                    <a:pt x="97" y="1069"/>
                    <a:pt x="231" y="1069"/>
                  </a:cubicBezTo>
                  <a:cubicBezTo>
                    <a:pt x="291" y="1069"/>
                    <a:pt x="357" y="1049"/>
                    <a:pt x="427" y="1011"/>
                  </a:cubicBezTo>
                  <a:cubicBezTo>
                    <a:pt x="677" y="885"/>
                    <a:pt x="853" y="584"/>
                    <a:pt x="853" y="309"/>
                  </a:cubicBezTo>
                  <a:cubicBezTo>
                    <a:pt x="853" y="100"/>
                    <a:pt x="756" y="0"/>
                    <a:pt x="622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4"/>
            <p:cNvSpPr/>
            <p:nvPr/>
          </p:nvSpPr>
          <p:spPr>
            <a:xfrm>
              <a:off x="5018325" y="1147800"/>
              <a:ext cx="21950" cy="27150"/>
            </a:xfrm>
            <a:custGeom>
              <a:rect b="b" l="l" r="r" t="t"/>
              <a:pathLst>
                <a:path extrusionOk="0" h="1086" w="878">
                  <a:moveTo>
                    <a:pt x="615" y="1"/>
                  </a:moveTo>
                  <a:cubicBezTo>
                    <a:pt x="556" y="1"/>
                    <a:pt x="491" y="18"/>
                    <a:pt x="426" y="54"/>
                  </a:cubicBezTo>
                  <a:cubicBezTo>
                    <a:pt x="201" y="205"/>
                    <a:pt x="0" y="480"/>
                    <a:pt x="0" y="781"/>
                  </a:cubicBezTo>
                  <a:cubicBezTo>
                    <a:pt x="0" y="978"/>
                    <a:pt x="102" y="1085"/>
                    <a:pt x="242" y="1085"/>
                  </a:cubicBezTo>
                  <a:cubicBezTo>
                    <a:pt x="299" y="1085"/>
                    <a:pt x="361" y="1068"/>
                    <a:pt x="426" y="1032"/>
                  </a:cubicBezTo>
                  <a:cubicBezTo>
                    <a:pt x="677" y="906"/>
                    <a:pt x="877" y="581"/>
                    <a:pt x="877" y="305"/>
                  </a:cubicBezTo>
                  <a:cubicBezTo>
                    <a:pt x="877" y="108"/>
                    <a:pt x="763" y="1"/>
                    <a:pt x="615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4"/>
            <p:cNvSpPr/>
            <p:nvPr/>
          </p:nvSpPr>
          <p:spPr>
            <a:xfrm>
              <a:off x="5114800" y="1092050"/>
              <a:ext cx="21325" cy="27125"/>
            </a:xfrm>
            <a:custGeom>
              <a:rect b="b" l="l" r="r" t="t"/>
              <a:pathLst>
                <a:path extrusionOk="0" h="1085" w="853">
                  <a:moveTo>
                    <a:pt x="611" y="0"/>
                  </a:moveTo>
                  <a:cubicBezTo>
                    <a:pt x="554" y="0"/>
                    <a:pt x="491" y="18"/>
                    <a:pt x="427" y="54"/>
                  </a:cubicBezTo>
                  <a:cubicBezTo>
                    <a:pt x="201" y="204"/>
                    <a:pt x="1" y="530"/>
                    <a:pt x="1" y="781"/>
                  </a:cubicBezTo>
                  <a:cubicBezTo>
                    <a:pt x="1" y="977"/>
                    <a:pt x="103" y="1085"/>
                    <a:pt x="243" y="1085"/>
                  </a:cubicBezTo>
                  <a:cubicBezTo>
                    <a:pt x="299" y="1085"/>
                    <a:pt x="362" y="1067"/>
                    <a:pt x="427" y="1031"/>
                  </a:cubicBezTo>
                  <a:cubicBezTo>
                    <a:pt x="677" y="906"/>
                    <a:pt x="853" y="580"/>
                    <a:pt x="853" y="304"/>
                  </a:cubicBezTo>
                  <a:cubicBezTo>
                    <a:pt x="853" y="108"/>
                    <a:pt x="751" y="0"/>
                    <a:pt x="611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4"/>
            <p:cNvSpPr/>
            <p:nvPr/>
          </p:nvSpPr>
          <p:spPr>
            <a:xfrm>
              <a:off x="5210675" y="1036275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35" y="1"/>
                  </a:moveTo>
                  <a:cubicBezTo>
                    <a:pt x="579" y="1"/>
                    <a:pt x="516" y="18"/>
                    <a:pt x="451" y="54"/>
                  </a:cubicBezTo>
                  <a:cubicBezTo>
                    <a:pt x="201" y="230"/>
                    <a:pt x="0" y="530"/>
                    <a:pt x="0" y="781"/>
                  </a:cubicBezTo>
                  <a:cubicBezTo>
                    <a:pt x="0" y="978"/>
                    <a:pt x="115" y="1085"/>
                    <a:pt x="263" y="1085"/>
                  </a:cubicBezTo>
                  <a:cubicBezTo>
                    <a:pt x="322" y="1085"/>
                    <a:pt x="387" y="1068"/>
                    <a:pt x="451" y="1032"/>
                  </a:cubicBezTo>
                  <a:cubicBezTo>
                    <a:pt x="702" y="906"/>
                    <a:pt x="878" y="580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4"/>
            <p:cNvSpPr/>
            <p:nvPr/>
          </p:nvSpPr>
          <p:spPr>
            <a:xfrm>
              <a:off x="5307150" y="981775"/>
              <a:ext cx="21975" cy="26900"/>
            </a:xfrm>
            <a:custGeom>
              <a:rect b="b" l="l" r="r" t="t"/>
              <a:pathLst>
                <a:path extrusionOk="0" h="1076" w="879">
                  <a:moveTo>
                    <a:pt x="625" y="0"/>
                  </a:moveTo>
                  <a:cubicBezTo>
                    <a:pt x="569" y="0"/>
                    <a:pt x="510" y="18"/>
                    <a:pt x="452" y="54"/>
                  </a:cubicBezTo>
                  <a:cubicBezTo>
                    <a:pt x="201" y="179"/>
                    <a:pt x="1" y="480"/>
                    <a:pt x="1" y="780"/>
                  </a:cubicBezTo>
                  <a:cubicBezTo>
                    <a:pt x="1" y="969"/>
                    <a:pt x="107" y="1076"/>
                    <a:pt x="246" y="1076"/>
                  </a:cubicBezTo>
                  <a:cubicBezTo>
                    <a:pt x="310" y="1076"/>
                    <a:pt x="381" y="1053"/>
                    <a:pt x="452" y="1006"/>
                  </a:cubicBezTo>
                  <a:cubicBezTo>
                    <a:pt x="678" y="906"/>
                    <a:pt x="878" y="580"/>
                    <a:pt x="878" y="304"/>
                  </a:cubicBezTo>
                  <a:cubicBezTo>
                    <a:pt x="878" y="108"/>
                    <a:pt x="763" y="0"/>
                    <a:pt x="625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4"/>
            <p:cNvSpPr/>
            <p:nvPr/>
          </p:nvSpPr>
          <p:spPr>
            <a:xfrm>
              <a:off x="5018950" y="125810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0"/>
                  </a:moveTo>
                  <a:cubicBezTo>
                    <a:pt x="568" y="0"/>
                    <a:pt x="509" y="17"/>
                    <a:pt x="451" y="53"/>
                  </a:cubicBezTo>
                  <a:cubicBezTo>
                    <a:pt x="176" y="204"/>
                    <a:pt x="0" y="504"/>
                    <a:pt x="0" y="780"/>
                  </a:cubicBezTo>
                  <a:cubicBezTo>
                    <a:pt x="0" y="977"/>
                    <a:pt x="115" y="1084"/>
                    <a:pt x="262" y="1084"/>
                  </a:cubicBezTo>
                  <a:cubicBezTo>
                    <a:pt x="322" y="1084"/>
                    <a:pt x="387" y="1067"/>
                    <a:pt x="451" y="1031"/>
                  </a:cubicBezTo>
                  <a:cubicBezTo>
                    <a:pt x="702" y="905"/>
                    <a:pt x="877" y="580"/>
                    <a:pt x="877" y="304"/>
                  </a:cubicBezTo>
                  <a:cubicBezTo>
                    <a:pt x="877" y="107"/>
                    <a:pt x="763" y="0"/>
                    <a:pt x="624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4"/>
            <p:cNvSpPr/>
            <p:nvPr/>
          </p:nvSpPr>
          <p:spPr>
            <a:xfrm>
              <a:off x="5018950" y="1369225"/>
              <a:ext cx="21950" cy="27000"/>
            </a:xfrm>
            <a:custGeom>
              <a:rect b="b" l="l" r="r" t="t"/>
              <a:pathLst>
                <a:path extrusionOk="0" h="1080" w="878">
                  <a:moveTo>
                    <a:pt x="637" y="0"/>
                  </a:moveTo>
                  <a:cubicBezTo>
                    <a:pt x="578" y="0"/>
                    <a:pt x="513" y="23"/>
                    <a:pt x="451" y="70"/>
                  </a:cubicBezTo>
                  <a:cubicBezTo>
                    <a:pt x="176" y="195"/>
                    <a:pt x="0" y="496"/>
                    <a:pt x="0" y="771"/>
                  </a:cubicBezTo>
                  <a:cubicBezTo>
                    <a:pt x="0" y="980"/>
                    <a:pt x="109" y="1080"/>
                    <a:pt x="250" y="1080"/>
                  </a:cubicBezTo>
                  <a:cubicBezTo>
                    <a:pt x="313" y="1080"/>
                    <a:pt x="382" y="1060"/>
                    <a:pt x="451" y="1022"/>
                  </a:cubicBezTo>
                  <a:cubicBezTo>
                    <a:pt x="702" y="897"/>
                    <a:pt x="877" y="596"/>
                    <a:pt x="877" y="320"/>
                  </a:cubicBezTo>
                  <a:cubicBezTo>
                    <a:pt x="877" y="113"/>
                    <a:pt x="770" y="0"/>
                    <a:pt x="637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4"/>
            <p:cNvSpPr/>
            <p:nvPr/>
          </p:nvSpPr>
          <p:spPr>
            <a:xfrm>
              <a:off x="5018950" y="147990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0"/>
                  </a:moveTo>
                  <a:cubicBezTo>
                    <a:pt x="568" y="0"/>
                    <a:pt x="509" y="18"/>
                    <a:pt x="451" y="54"/>
                  </a:cubicBezTo>
                  <a:cubicBezTo>
                    <a:pt x="226" y="179"/>
                    <a:pt x="25" y="505"/>
                    <a:pt x="0" y="780"/>
                  </a:cubicBezTo>
                  <a:cubicBezTo>
                    <a:pt x="0" y="977"/>
                    <a:pt x="102" y="1084"/>
                    <a:pt x="251" y="1084"/>
                  </a:cubicBezTo>
                  <a:cubicBezTo>
                    <a:pt x="312" y="1084"/>
                    <a:pt x="379" y="1067"/>
                    <a:pt x="451" y="1031"/>
                  </a:cubicBezTo>
                  <a:cubicBezTo>
                    <a:pt x="702" y="906"/>
                    <a:pt x="877" y="580"/>
                    <a:pt x="877" y="304"/>
                  </a:cubicBezTo>
                  <a:cubicBezTo>
                    <a:pt x="877" y="108"/>
                    <a:pt x="763" y="0"/>
                    <a:pt x="624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4"/>
            <p:cNvSpPr/>
            <p:nvPr/>
          </p:nvSpPr>
          <p:spPr>
            <a:xfrm>
              <a:off x="5114800" y="1203450"/>
              <a:ext cx="21325" cy="26750"/>
            </a:xfrm>
            <a:custGeom>
              <a:rect b="b" l="l" r="r" t="t"/>
              <a:pathLst>
                <a:path extrusionOk="0" h="1070" w="853">
                  <a:moveTo>
                    <a:pt x="622" y="1"/>
                  </a:moveTo>
                  <a:cubicBezTo>
                    <a:pt x="563" y="1"/>
                    <a:pt x="496" y="20"/>
                    <a:pt x="427" y="59"/>
                  </a:cubicBezTo>
                  <a:cubicBezTo>
                    <a:pt x="201" y="184"/>
                    <a:pt x="26" y="485"/>
                    <a:pt x="1" y="761"/>
                  </a:cubicBezTo>
                  <a:cubicBezTo>
                    <a:pt x="1" y="969"/>
                    <a:pt x="85" y="1069"/>
                    <a:pt x="220" y="1069"/>
                  </a:cubicBezTo>
                  <a:cubicBezTo>
                    <a:pt x="280" y="1069"/>
                    <a:pt x="350" y="1050"/>
                    <a:pt x="427" y="1011"/>
                  </a:cubicBezTo>
                  <a:cubicBezTo>
                    <a:pt x="677" y="886"/>
                    <a:pt x="853" y="585"/>
                    <a:pt x="853" y="310"/>
                  </a:cubicBezTo>
                  <a:cubicBezTo>
                    <a:pt x="853" y="101"/>
                    <a:pt x="756" y="1"/>
                    <a:pt x="622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4"/>
            <p:cNvSpPr/>
            <p:nvPr/>
          </p:nvSpPr>
          <p:spPr>
            <a:xfrm>
              <a:off x="5210675" y="1147800"/>
              <a:ext cx="21950" cy="27150"/>
            </a:xfrm>
            <a:custGeom>
              <a:rect b="b" l="l" r="r" t="t"/>
              <a:pathLst>
                <a:path extrusionOk="0" h="1086" w="878">
                  <a:moveTo>
                    <a:pt x="635" y="1"/>
                  </a:moveTo>
                  <a:cubicBezTo>
                    <a:pt x="579" y="1"/>
                    <a:pt x="516" y="18"/>
                    <a:pt x="451" y="54"/>
                  </a:cubicBezTo>
                  <a:cubicBezTo>
                    <a:pt x="226" y="180"/>
                    <a:pt x="0" y="480"/>
                    <a:pt x="0" y="781"/>
                  </a:cubicBezTo>
                  <a:cubicBezTo>
                    <a:pt x="0" y="978"/>
                    <a:pt x="115" y="1085"/>
                    <a:pt x="263" y="1085"/>
                  </a:cubicBezTo>
                  <a:cubicBezTo>
                    <a:pt x="322" y="1085"/>
                    <a:pt x="387" y="1068"/>
                    <a:pt x="451" y="1032"/>
                  </a:cubicBezTo>
                  <a:cubicBezTo>
                    <a:pt x="702" y="906"/>
                    <a:pt x="878" y="581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4"/>
            <p:cNvSpPr/>
            <p:nvPr/>
          </p:nvSpPr>
          <p:spPr>
            <a:xfrm>
              <a:off x="5307150" y="1092050"/>
              <a:ext cx="21975" cy="27125"/>
            </a:xfrm>
            <a:custGeom>
              <a:rect b="b" l="l" r="r" t="t"/>
              <a:pathLst>
                <a:path extrusionOk="0" h="1085" w="879">
                  <a:moveTo>
                    <a:pt x="625" y="0"/>
                  </a:moveTo>
                  <a:cubicBezTo>
                    <a:pt x="569" y="0"/>
                    <a:pt x="510" y="18"/>
                    <a:pt x="452" y="54"/>
                  </a:cubicBezTo>
                  <a:cubicBezTo>
                    <a:pt x="227" y="179"/>
                    <a:pt x="26" y="530"/>
                    <a:pt x="1" y="781"/>
                  </a:cubicBezTo>
                  <a:cubicBezTo>
                    <a:pt x="1" y="977"/>
                    <a:pt x="116" y="1085"/>
                    <a:pt x="263" y="1085"/>
                  </a:cubicBezTo>
                  <a:cubicBezTo>
                    <a:pt x="323" y="1085"/>
                    <a:pt x="387" y="1067"/>
                    <a:pt x="452" y="1031"/>
                  </a:cubicBezTo>
                  <a:cubicBezTo>
                    <a:pt x="678" y="906"/>
                    <a:pt x="878" y="580"/>
                    <a:pt x="878" y="304"/>
                  </a:cubicBezTo>
                  <a:cubicBezTo>
                    <a:pt x="878" y="108"/>
                    <a:pt x="763" y="0"/>
                    <a:pt x="625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4"/>
            <p:cNvSpPr/>
            <p:nvPr/>
          </p:nvSpPr>
          <p:spPr>
            <a:xfrm>
              <a:off x="5115425" y="131385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16" y="1"/>
                  </a:moveTo>
                  <a:cubicBezTo>
                    <a:pt x="556" y="1"/>
                    <a:pt x="492" y="18"/>
                    <a:pt x="427" y="54"/>
                  </a:cubicBezTo>
                  <a:cubicBezTo>
                    <a:pt x="176" y="179"/>
                    <a:pt x="1" y="480"/>
                    <a:pt x="1" y="781"/>
                  </a:cubicBezTo>
                  <a:cubicBezTo>
                    <a:pt x="1" y="977"/>
                    <a:pt x="90" y="1085"/>
                    <a:pt x="232" y="1085"/>
                  </a:cubicBezTo>
                  <a:cubicBezTo>
                    <a:pt x="289" y="1085"/>
                    <a:pt x="355" y="1067"/>
                    <a:pt x="427" y="1031"/>
                  </a:cubicBezTo>
                  <a:cubicBezTo>
                    <a:pt x="677" y="906"/>
                    <a:pt x="878" y="580"/>
                    <a:pt x="878" y="305"/>
                  </a:cubicBezTo>
                  <a:cubicBezTo>
                    <a:pt x="878" y="108"/>
                    <a:pt x="763" y="1"/>
                    <a:pt x="616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4"/>
            <p:cNvSpPr/>
            <p:nvPr/>
          </p:nvSpPr>
          <p:spPr>
            <a:xfrm>
              <a:off x="5115425" y="1424125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16" y="1"/>
                  </a:moveTo>
                  <a:cubicBezTo>
                    <a:pt x="556" y="1"/>
                    <a:pt x="492" y="18"/>
                    <a:pt x="427" y="54"/>
                  </a:cubicBezTo>
                  <a:cubicBezTo>
                    <a:pt x="226" y="179"/>
                    <a:pt x="26" y="530"/>
                    <a:pt x="1" y="781"/>
                  </a:cubicBezTo>
                  <a:cubicBezTo>
                    <a:pt x="1" y="977"/>
                    <a:pt x="90" y="1085"/>
                    <a:pt x="232" y="1085"/>
                  </a:cubicBezTo>
                  <a:cubicBezTo>
                    <a:pt x="289" y="1085"/>
                    <a:pt x="355" y="1067"/>
                    <a:pt x="427" y="1031"/>
                  </a:cubicBezTo>
                  <a:cubicBezTo>
                    <a:pt x="677" y="906"/>
                    <a:pt x="878" y="580"/>
                    <a:pt x="878" y="305"/>
                  </a:cubicBezTo>
                  <a:cubicBezTo>
                    <a:pt x="878" y="108"/>
                    <a:pt x="763" y="1"/>
                    <a:pt x="616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4"/>
            <p:cNvSpPr/>
            <p:nvPr/>
          </p:nvSpPr>
          <p:spPr>
            <a:xfrm>
              <a:off x="5211300" y="1258100"/>
              <a:ext cx="22575" cy="27125"/>
            </a:xfrm>
            <a:custGeom>
              <a:rect b="b" l="l" r="r" t="t"/>
              <a:pathLst>
                <a:path extrusionOk="0" h="1085" w="903">
                  <a:moveTo>
                    <a:pt x="640" y="0"/>
                  </a:moveTo>
                  <a:cubicBezTo>
                    <a:pt x="581" y="0"/>
                    <a:pt x="516" y="17"/>
                    <a:pt x="452" y="53"/>
                  </a:cubicBezTo>
                  <a:cubicBezTo>
                    <a:pt x="201" y="179"/>
                    <a:pt x="0" y="530"/>
                    <a:pt x="25" y="780"/>
                  </a:cubicBezTo>
                  <a:cubicBezTo>
                    <a:pt x="25" y="977"/>
                    <a:pt x="115" y="1084"/>
                    <a:pt x="257" y="1084"/>
                  </a:cubicBezTo>
                  <a:cubicBezTo>
                    <a:pt x="314" y="1084"/>
                    <a:pt x="380" y="1067"/>
                    <a:pt x="452" y="1031"/>
                  </a:cubicBezTo>
                  <a:cubicBezTo>
                    <a:pt x="702" y="905"/>
                    <a:pt x="903" y="580"/>
                    <a:pt x="903" y="304"/>
                  </a:cubicBezTo>
                  <a:cubicBezTo>
                    <a:pt x="903" y="107"/>
                    <a:pt x="788" y="0"/>
                    <a:pt x="640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4"/>
            <p:cNvSpPr/>
            <p:nvPr/>
          </p:nvSpPr>
          <p:spPr>
            <a:xfrm>
              <a:off x="5307150" y="1202325"/>
              <a:ext cx="21975" cy="27125"/>
            </a:xfrm>
            <a:custGeom>
              <a:rect b="b" l="l" r="r" t="t"/>
              <a:pathLst>
                <a:path extrusionOk="0" h="1085" w="879">
                  <a:moveTo>
                    <a:pt x="625" y="0"/>
                  </a:moveTo>
                  <a:cubicBezTo>
                    <a:pt x="569" y="0"/>
                    <a:pt x="510" y="18"/>
                    <a:pt x="452" y="54"/>
                  </a:cubicBezTo>
                  <a:cubicBezTo>
                    <a:pt x="227" y="179"/>
                    <a:pt x="26" y="530"/>
                    <a:pt x="1" y="781"/>
                  </a:cubicBezTo>
                  <a:cubicBezTo>
                    <a:pt x="1" y="977"/>
                    <a:pt x="116" y="1085"/>
                    <a:pt x="263" y="1085"/>
                  </a:cubicBezTo>
                  <a:cubicBezTo>
                    <a:pt x="323" y="1085"/>
                    <a:pt x="387" y="1067"/>
                    <a:pt x="452" y="1031"/>
                  </a:cubicBezTo>
                  <a:cubicBezTo>
                    <a:pt x="678" y="906"/>
                    <a:pt x="878" y="605"/>
                    <a:pt x="878" y="304"/>
                  </a:cubicBezTo>
                  <a:cubicBezTo>
                    <a:pt x="878" y="108"/>
                    <a:pt x="763" y="0"/>
                    <a:pt x="625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4"/>
            <p:cNvSpPr/>
            <p:nvPr/>
          </p:nvSpPr>
          <p:spPr>
            <a:xfrm>
              <a:off x="5307800" y="1313100"/>
              <a:ext cx="21950" cy="26750"/>
            </a:xfrm>
            <a:custGeom>
              <a:rect b="b" l="l" r="r" t="t"/>
              <a:pathLst>
                <a:path extrusionOk="0" h="1070" w="878">
                  <a:moveTo>
                    <a:pt x="647" y="1"/>
                  </a:moveTo>
                  <a:cubicBezTo>
                    <a:pt x="587" y="1"/>
                    <a:pt x="520" y="20"/>
                    <a:pt x="451" y="59"/>
                  </a:cubicBezTo>
                  <a:cubicBezTo>
                    <a:pt x="201" y="184"/>
                    <a:pt x="0" y="510"/>
                    <a:pt x="0" y="761"/>
                  </a:cubicBezTo>
                  <a:cubicBezTo>
                    <a:pt x="0" y="969"/>
                    <a:pt x="108" y="1069"/>
                    <a:pt x="250" y="1069"/>
                  </a:cubicBezTo>
                  <a:cubicBezTo>
                    <a:pt x="313" y="1069"/>
                    <a:pt x="382" y="1050"/>
                    <a:pt x="451" y="1011"/>
                  </a:cubicBezTo>
                  <a:cubicBezTo>
                    <a:pt x="702" y="886"/>
                    <a:pt x="877" y="585"/>
                    <a:pt x="877" y="310"/>
                  </a:cubicBezTo>
                  <a:cubicBezTo>
                    <a:pt x="877" y="101"/>
                    <a:pt x="781" y="1"/>
                    <a:pt x="647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4"/>
            <p:cNvSpPr/>
            <p:nvPr/>
          </p:nvSpPr>
          <p:spPr>
            <a:xfrm>
              <a:off x="5211300" y="1368375"/>
              <a:ext cx="22575" cy="27125"/>
            </a:xfrm>
            <a:custGeom>
              <a:rect b="b" l="l" r="r" t="t"/>
              <a:pathLst>
                <a:path extrusionOk="0" h="1085" w="903">
                  <a:moveTo>
                    <a:pt x="640" y="0"/>
                  </a:moveTo>
                  <a:cubicBezTo>
                    <a:pt x="581" y="0"/>
                    <a:pt x="516" y="17"/>
                    <a:pt x="452" y="53"/>
                  </a:cubicBezTo>
                  <a:cubicBezTo>
                    <a:pt x="226" y="179"/>
                    <a:pt x="0" y="530"/>
                    <a:pt x="25" y="780"/>
                  </a:cubicBezTo>
                  <a:cubicBezTo>
                    <a:pt x="25" y="977"/>
                    <a:pt x="127" y="1084"/>
                    <a:pt x="268" y="1084"/>
                  </a:cubicBezTo>
                  <a:cubicBezTo>
                    <a:pt x="324" y="1084"/>
                    <a:pt x="387" y="1067"/>
                    <a:pt x="452" y="1031"/>
                  </a:cubicBezTo>
                  <a:cubicBezTo>
                    <a:pt x="702" y="906"/>
                    <a:pt x="903" y="605"/>
                    <a:pt x="903" y="304"/>
                  </a:cubicBezTo>
                  <a:cubicBezTo>
                    <a:pt x="903" y="107"/>
                    <a:pt x="788" y="0"/>
                    <a:pt x="640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4"/>
            <p:cNvSpPr/>
            <p:nvPr/>
          </p:nvSpPr>
          <p:spPr>
            <a:xfrm>
              <a:off x="4921825" y="1642050"/>
              <a:ext cx="21950" cy="26750"/>
            </a:xfrm>
            <a:custGeom>
              <a:rect b="b" l="l" r="r" t="t"/>
              <a:pathLst>
                <a:path extrusionOk="0" h="1070" w="878">
                  <a:moveTo>
                    <a:pt x="636" y="1"/>
                  </a:moveTo>
                  <a:cubicBezTo>
                    <a:pt x="577" y="1"/>
                    <a:pt x="513" y="20"/>
                    <a:pt x="452" y="59"/>
                  </a:cubicBezTo>
                  <a:cubicBezTo>
                    <a:pt x="201" y="184"/>
                    <a:pt x="0" y="510"/>
                    <a:pt x="0" y="761"/>
                  </a:cubicBezTo>
                  <a:cubicBezTo>
                    <a:pt x="0" y="969"/>
                    <a:pt x="109" y="1069"/>
                    <a:pt x="251" y="1069"/>
                  </a:cubicBezTo>
                  <a:cubicBezTo>
                    <a:pt x="313" y="1069"/>
                    <a:pt x="382" y="1050"/>
                    <a:pt x="452" y="1011"/>
                  </a:cubicBezTo>
                  <a:cubicBezTo>
                    <a:pt x="702" y="886"/>
                    <a:pt x="878" y="585"/>
                    <a:pt x="878" y="309"/>
                  </a:cubicBezTo>
                  <a:cubicBezTo>
                    <a:pt x="878" y="101"/>
                    <a:pt x="769" y="1"/>
                    <a:pt x="636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4"/>
            <p:cNvSpPr/>
            <p:nvPr/>
          </p:nvSpPr>
          <p:spPr>
            <a:xfrm>
              <a:off x="5018325" y="1586400"/>
              <a:ext cx="21950" cy="27150"/>
            </a:xfrm>
            <a:custGeom>
              <a:rect b="b" l="l" r="r" t="t"/>
              <a:pathLst>
                <a:path extrusionOk="0" h="1086" w="878">
                  <a:moveTo>
                    <a:pt x="615" y="1"/>
                  </a:moveTo>
                  <a:cubicBezTo>
                    <a:pt x="556" y="1"/>
                    <a:pt x="491" y="18"/>
                    <a:pt x="426" y="54"/>
                  </a:cubicBezTo>
                  <a:cubicBezTo>
                    <a:pt x="175" y="180"/>
                    <a:pt x="0" y="480"/>
                    <a:pt x="0" y="781"/>
                  </a:cubicBezTo>
                  <a:cubicBezTo>
                    <a:pt x="0" y="978"/>
                    <a:pt x="89" y="1085"/>
                    <a:pt x="231" y="1085"/>
                  </a:cubicBezTo>
                  <a:cubicBezTo>
                    <a:pt x="288" y="1085"/>
                    <a:pt x="354" y="1068"/>
                    <a:pt x="426" y="1032"/>
                  </a:cubicBezTo>
                  <a:cubicBezTo>
                    <a:pt x="677" y="906"/>
                    <a:pt x="877" y="581"/>
                    <a:pt x="877" y="305"/>
                  </a:cubicBezTo>
                  <a:cubicBezTo>
                    <a:pt x="877" y="108"/>
                    <a:pt x="763" y="1"/>
                    <a:pt x="615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4"/>
            <p:cNvSpPr/>
            <p:nvPr/>
          </p:nvSpPr>
          <p:spPr>
            <a:xfrm>
              <a:off x="5114800" y="1530650"/>
              <a:ext cx="21325" cy="27125"/>
            </a:xfrm>
            <a:custGeom>
              <a:rect b="b" l="l" r="r" t="t"/>
              <a:pathLst>
                <a:path extrusionOk="0" h="1085" w="853">
                  <a:moveTo>
                    <a:pt x="611" y="0"/>
                  </a:moveTo>
                  <a:cubicBezTo>
                    <a:pt x="554" y="0"/>
                    <a:pt x="491" y="18"/>
                    <a:pt x="427" y="54"/>
                  </a:cubicBezTo>
                  <a:cubicBezTo>
                    <a:pt x="176" y="179"/>
                    <a:pt x="1" y="530"/>
                    <a:pt x="1" y="780"/>
                  </a:cubicBezTo>
                  <a:cubicBezTo>
                    <a:pt x="1" y="977"/>
                    <a:pt x="90" y="1084"/>
                    <a:pt x="232" y="1084"/>
                  </a:cubicBezTo>
                  <a:cubicBezTo>
                    <a:pt x="289" y="1084"/>
                    <a:pt x="355" y="1067"/>
                    <a:pt x="427" y="1031"/>
                  </a:cubicBezTo>
                  <a:cubicBezTo>
                    <a:pt x="677" y="906"/>
                    <a:pt x="853" y="580"/>
                    <a:pt x="853" y="304"/>
                  </a:cubicBezTo>
                  <a:cubicBezTo>
                    <a:pt x="853" y="108"/>
                    <a:pt x="751" y="0"/>
                    <a:pt x="611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4"/>
            <p:cNvSpPr/>
            <p:nvPr/>
          </p:nvSpPr>
          <p:spPr>
            <a:xfrm>
              <a:off x="5210050" y="1474875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1"/>
                  </a:moveTo>
                  <a:cubicBezTo>
                    <a:pt x="568" y="1"/>
                    <a:pt x="509" y="18"/>
                    <a:pt x="451" y="54"/>
                  </a:cubicBezTo>
                  <a:cubicBezTo>
                    <a:pt x="226" y="179"/>
                    <a:pt x="0" y="505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1" y="1032"/>
                  </a:cubicBezTo>
                  <a:cubicBezTo>
                    <a:pt x="677" y="906"/>
                    <a:pt x="877" y="605"/>
                    <a:pt x="877" y="305"/>
                  </a:cubicBezTo>
                  <a:cubicBezTo>
                    <a:pt x="877" y="108"/>
                    <a:pt x="763" y="1"/>
                    <a:pt x="624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4"/>
            <p:cNvSpPr/>
            <p:nvPr/>
          </p:nvSpPr>
          <p:spPr>
            <a:xfrm>
              <a:off x="5306525" y="1419625"/>
              <a:ext cx="21975" cy="26725"/>
            </a:xfrm>
            <a:custGeom>
              <a:rect b="b" l="l" r="r" t="t"/>
              <a:pathLst>
                <a:path extrusionOk="0" h="1069" w="879">
                  <a:moveTo>
                    <a:pt x="628" y="1"/>
                  </a:moveTo>
                  <a:cubicBezTo>
                    <a:pt x="565" y="1"/>
                    <a:pt x="496" y="20"/>
                    <a:pt x="427" y="59"/>
                  </a:cubicBezTo>
                  <a:cubicBezTo>
                    <a:pt x="226" y="184"/>
                    <a:pt x="1" y="485"/>
                    <a:pt x="1" y="760"/>
                  </a:cubicBezTo>
                  <a:cubicBezTo>
                    <a:pt x="1" y="969"/>
                    <a:pt x="97" y="1069"/>
                    <a:pt x="232" y="1069"/>
                  </a:cubicBezTo>
                  <a:cubicBezTo>
                    <a:pt x="291" y="1069"/>
                    <a:pt x="358" y="1049"/>
                    <a:pt x="427" y="1011"/>
                  </a:cubicBezTo>
                  <a:cubicBezTo>
                    <a:pt x="678" y="886"/>
                    <a:pt x="878" y="585"/>
                    <a:pt x="878" y="309"/>
                  </a:cubicBezTo>
                  <a:cubicBezTo>
                    <a:pt x="878" y="101"/>
                    <a:pt x="770" y="1"/>
                    <a:pt x="628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2" name="Google Shape;292;p4"/>
          <p:cNvGrpSpPr/>
          <p:nvPr/>
        </p:nvGrpSpPr>
        <p:grpSpPr>
          <a:xfrm flipH="1">
            <a:off x="-2299857" y="-2697840"/>
            <a:ext cx="4017967" cy="3644766"/>
            <a:chOff x="3166062" y="1034326"/>
            <a:chExt cx="6010422" cy="5452155"/>
          </a:xfrm>
        </p:grpSpPr>
        <p:sp>
          <p:nvSpPr>
            <p:cNvPr id="293" name="Google Shape;293;p4"/>
            <p:cNvSpPr/>
            <p:nvPr/>
          </p:nvSpPr>
          <p:spPr>
            <a:xfrm>
              <a:off x="3234090" y="1157235"/>
              <a:ext cx="5942394" cy="5329246"/>
            </a:xfrm>
            <a:custGeom>
              <a:rect b="b" l="l" r="r" t="t"/>
              <a:pathLst>
                <a:path extrusionOk="0" h="81084" w="90413">
                  <a:moveTo>
                    <a:pt x="90412" y="1"/>
                  </a:moveTo>
                  <a:lnTo>
                    <a:pt x="3084" y="50747"/>
                  </a:lnTo>
                  <a:cubicBezTo>
                    <a:pt x="1293" y="51801"/>
                    <a:pt x="239" y="51702"/>
                    <a:pt x="0" y="53075"/>
                  </a:cubicBezTo>
                  <a:lnTo>
                    <a:pt x="0" y="55104"/>
                  </a:lnTo>
                  <a:cubicBezTo>
                    <a:pt x="20" y="56675"/>
                    <a:pt x="1055" y="58247"/>
                    <a:pt x="3123" y="59440"/>
                  </a:cubicBezTo>
                  <a:lnTo>
                    <a:pt x="40641" y="81083"/>
                  </a:lnTo>
                  <a:lnTo>
                    <a:pt x="88642" y="81083"/>
                  </a:lnTo>
                  <a:cubicBezTo>
                    <a:pt x="89617" y="81083"/>
                    <a:pt x="90412" y="80288"/>
                    <a:pt x="90412" y="79313"/>
                  </a:cubicBezTo>
                  <a:lnTo>
                    <a:pt x="904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4"/>
            <p:cNvSpPr/>
            <p:nvPr/>
          </p:nvSpPr>
          <p:spPr>
            <a:xfrm>
              <a:off x="3166062" y="1034326"/>
              <a:ext cx="6010420" cy="5452152"/>
            </a:xfrm>
            <a:custGeom>
              <a:rect b="b" l="l" r="r" t="t"/>
              <a:pathLst>
                <a:path extrusionOk="0" h="82954" w="91448">
                  <a:moveTo>
                    <a:pt x="91447" y="1"/>
                  </a:moveTo>
                  <a:lnTo>
                    <a:pt x="4119" y="50767"/>
                  </a:lnTo>
                  <a:cubicBezTo>
                    <a:pt x="1" y="53154"/>
                    <a:pt x="21" y="57033"/>
                    <a:pt x="4158" y="59440"/>
                  </a:cubicBezTo>
                  <a:lnTo>
                    <a:pt x="44899" y="82953"/>
                  </a:lnTo>
                  <a:lnTo>
                    <a:pt x="89677" y="82953"/>
                  </a:lnTo>
                  <a:cubicBezTo>
                    <a:pt x="90652" y="82953"/>
                    <a:pt x="91447" y="82158"/>
                    <a:pt x="91447" y="81183"/>
                  </a:cubicBezTo>
                  <a:lnTo>
                    <a:pt x="9144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6" name="Google Shape;296;p5"/>
          <p:cNvGrpSpPr/>
          <p:nvPr/>
        </p:nvGrpSpPr>
        <p:grpSpPr>
          <a:xfrm>
            <a:off x="-458461" y="-321271"/>
            <a:ext cx="10059175" cy="5791575"/>
            <a:chOff x="-458461" y="-321271"/>
            <a:chExt cx="10059175" cy="5791575"/>
          </a:xfrm>
        </p:grpSpPr>
        <p:grpSp>
          <p:nvGrpSpPr>
            <p:cNvPr id="297" name="Google Shape;297;p5"/>
            <p:cNvGrpSpPr/>
            <p:nvPr/>
          </p:nvGrpSpPr>
          <p:grpSpPr>
            <a:xfrm flipH="1">
              <a:off x="-458461" y="-245071"/>
              <a:ext cx="9830575" cy="5715375"/>
              <a:chOff x="-358925" y="-303650"/>
              <a:chExt cx="9830575" cy="5715375"/>
            </a:xfrm>
          </p:grpSpPr>
          <p:cxnSp>
            <p:nvCxnSpPr>
              <p:cNvPr id="298" name="Google Shape;298;p5"/>
              <p:cNvCxnSpPr/>
              <p:nvPr/>
            </p:nvCxnSpPr>
            <p:spPr>
              <a:xfrm flipH="1" rot="10800000">
                <a:off x="-282200" y="-303650"/>
                <a:ext cx="1052400" cy="607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99" name="Google Shape;299;p5"/>
              <p:cNvCxnSpPr/>
              <p:nvPr/>
            </p:nvCxnSpPr>
            <p:spPr>
              <a:xfrm flipH="1" rot="10800000">
                <a:off x="-281950" y="-236675"/>
                <a:ext cx="1425600" cy="822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00" name="Google Shape;300;p5"/>
              <p:cNvCxnSpPr/>
              <p:nvPr/>
            </p:nvCxnSpPr>
            <p:spPr>
              <a:xfrm flipH="1" rot="10800000">
                <a:off x="-358925" y="-155350"/>
                <a:ext cx="1851000" cy="1068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01" name="Google Shape;301;p5"/>
              <p:cNvCxnSpPr/>
              <p:nvPr/>
            </p:nvCxnSpPr>
            <p:spPr>
              <a:xfrm flipH="1" rot="10800000">
                <a:off x="-267650" y="-115750"/>
                <a:ext cx="2180400" cy="1258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02" name="Google Shape;302;p5"/>
              <p:cNvCxnSpPr/>
              <p:nvPr/>
            </p:nvCxnSpPr>
            <p:spPr>
              <a:xfrm flipH="1" rot="10800000">
                <a:off x="-229800" y="-86050"/>
                <a:ext cx="2580300" cy="1489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03" name="Google Shape;303;p5"/>
              <p:cNvCxnSpPr/>
              <p:nvPr/>
            </p:nvCxnSpPr>
            <p:spPr>
              <a:xfrm flipH="1" rot="10800000">
                <a:off x="-212775" y="-127750"/>
                <a:ext cx="3125100" cy="1804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04" name="Google Shape;304;p5"/>
              <p:cNvCxnSpPr/>
              <p:nvPr/>
            </p:nvCxnSpPr>
            <p:spPr>
              <a:xfrm flipH="1" rot="10800000">
                <a:off x="-180475" y="-165575"/>
                <a:ext cx="3648000" cy="210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05" name="Google Shape;305;p5"/>
              <p:cNvCxnSpPr/>
              <p:nvPr/>
            </p:nvCxnSpPr>
            <p:spPr>
              <a:xfrm flipH="1" rot="10800000">
                <a:off x="-227000" y="-146700"/>
                <a:ext cx="4150500" cy="2396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06" name="Google Shape;306;p5"/>
              <p:cNvCxnSpPr/>
              <p:nvPr/>
            </p:nvCxnSpPr>
            <p:spPr>
              <a:xfrm flipH="1" rot="10800000">
                <a:off x="-285775" y="-133000"/>
                <a:ext cx="4675200" cy="2699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07" name="Google Shape;307;p5"/>
              <p:cNvCxnSpPr/>
              <p:nvPr/>
            </p:nvCxnSpPr>
            <p:spPr>
              <a:xfrm flipH="1" rot="10800000">
                <a:off x="-254975" y="-209000"/>
                <a:ext cx="5265600" cy="3039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08" name="Google Shape;308;p5"/>
              <p:cNvCxnSpPr/>
              <p:nvPr/>
            </p:nvCxnSpPr>
            <p:spPr>
              <a:xfrm flipH="1" rot="10800000">
                <a:off x="-230325" y="-171400"/>
                <a:ext cx="5665200" cy="3270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09" name="Google Shape;309;p5"/>
              <p:cNvCxnSpPr/>
              <p:nvPr/>
            </p:nvCxnSpPr>
            <p:spPr>
              <a:xfrm flipH="1" rot="10800000">
                <a:off x="-203625" y="-162575"/>
                <a:ext cx="6111900" cy="3528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10" name="Google Shape;310;p5"/>
              <p:cNvCxnSpPr/>
              <p:nvPr/>
            </p:nvCxnSpPr>
            <p:spPr>
              <a:xfrm flipH="1" rot="10800000">
                <a:off x="-212500" y="-179425"/>
                <a:ext cx="6639600" cy="3833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11" name="Google Shape;311;p5"/>
              <p:cNvCxnSpPr/>
              <p:nvPr/>
            </p:nvCxnSpPr>
            <p:spPr>
              <a:xfrm flipH="1" rot="10800000">
                <a:off x="-237200" y="-171550"/>
                <a:ext cx="7140000" cy="4122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12" name="Google Shape;312;p5"/>
              <p:cNvCxnSpPr/>
              <p:nvPr/>
            </p:nvCxnSpPr>
            <p:spPr>
              <a:xfrm flipH="1" rot="10800000">
                <a:off x="-208450" y="-169925"/>
                <a:ext cx="7598100" cy="4386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13" name="Google Shape;313;p5"/>
              <p:cNvCxnSpPr/>
              <p:nvPr/>
            </p:nvCxnSpPr>
            <p:spPr>
              <a:xfrm flipH="1" rot="10800000">
                <a:off x="-126875" y="-166100"/>
                <a:ext cx="7999200" cy="4618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14" name="Google Shape;314;p5"/>
              <p:cNvCxnSpPr/>
              <p:nvPr/>
            </p:nvCxnSpPr>
            <p:spPr>
              <a:xfrm flipH="1" rot="10800000">
                <a:off x="-175950" y="-237725"/>
                <a:ext cx="8661600" cy="5000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15" name="Google Shape;315;p5"/>
              <p:cNvCxnSpPr/>
              <p:nvPr/>
            </p:nvCxnSpPr>
            <p:spPr>
              <a:xfrm flipH="1" rot="10800000">
                <a:off x="-230050" y="-244075"/>
                <a:ext cx="9215700" cy="5320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16" name="Google Shape;316;p5"/>
              <p:cNvCxnSpPr/>
              <p:nvPr/>
            </p:nvCxnSpPr>
            <p:spPr>
              <a:xfrm flipH="1" rot="10800000">
                <a:off x="-150500" y="-149375"/>
                <a:ext cx="9462000" cy="5462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17" name="Google Shape;317;p5"/>
              <p:cNvCxnSpPr/>
              <p:nvPr/>
            </p:nvCxnSpPr>
            <p:spPr>
              <a:xfrm flipH="1" rot="10800000">
                <a:off x="277300" y="105750"/>
                <a:ext cx="9081600" cy="524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18" name="Google Shape;318;p5"/>
              <p:cNvCxnSpPr/>
              <p:nvPr/>
            </p:nvCxnSpPr>
            <p:spPr>
              <a:xfrm flipH="1" rot="10800000">
                <a:off x="846950" y="376800"/>
                <a:ext cx="8531400" cy="4925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19" name="Google Shape;319;p5"/>
              <p:cNvCxnSpPr/>
              <p:nvPr/>
            </p:nvCxnSpPr>
            <p:spPr>
              <a:xfrm flipH="1" rot="10800000">
                <a:off x="1349000" y="635275"/>
                <a:ext cx="8071500" cy="4659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20" name="Google Shape;320;p5"/>
              <p:cNvCxnSpPr/>
              <p:nvPr/>
            </p:nvCxnSpPr>
            <p:spPr>
              <a:xfrm flipH="1" rot="10800000">
                <a:off x="1864375" y="918950"/>
                <a:ext cx="7554300" cy="4361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21" name="Google Shape;321;p5"/>
              <p:cNvCxnSpPr/>
              <p:nvPr/>
            </p:nvCxnSpPr>
            <p:spPr>
              <a:xfrm flipH="1" rot="10800000">
                <a:off x="2403950" y="1170550"/>
                <a:ext cx="7067700" cy="4080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22" name="Google Shape;322;p5"/>
              <p:cNvCxnSpPr/>
              <p:nvPr/>
            </p:nvCxnSpPr>
            <p:spPr>
              <a:xfrm flipH="1" rot="10800000">
                <a:off x="2718375" y="1495625"/>
                <a:ext cx="6679800" cy="3856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23" name="Google Shape;323;p5"/>
              <p:cNvCxnSpPr/>
              <p:nvPr/>
            </p:nvCxnSpPr>
            <p:spPr>
              <a:xfrm flipH="1" rot="10800000">
                <a:off x="3297700" y="1822900"/>
                <a:ext cx="6023100" cy="3477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24" name="Google Shape;324;p5"/>
              <p:cNvCxnSpPr/>
              <p:nvPr/>
            </p:nvCxnSpPr>
            <p:spPr>
              <a:xfrm flipH="1" rot="10800000">
                <a:off x="3726050" y="2104125"/>
                <a:ext cx="5597100" cy="3231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25" name="Google Shape;325;p5"/>
              <p:cNvCxnSpPr/>
              <p:nvPr/>
            </p:nvCxnSpPr>
            <p:spPr>
              <a:xfrm flipH="1" rot="10800000">
                <a:off x="4244875" y="2361600"/>
                <a:ext cx="5121600" cy="2956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26" name="Google Shape;326;p5"/>
              <p:cNvCxnSpPr/>
              <p:nvPr/>
            </p:nvCxnSpPr>
            <p:spPr>
              <a:xfrm flipH="1" rot="10800000">
                <a:off x="4742850" y="2657525"/>
                <a:ext cx="4600200" cy="2655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27" name="Google Shape;327;p5"/>
              <p:cNvCxnSpPr/>
              <p:nvPr/>
            </p:nvCxnSpPr>
            <p:spPr>
              <a:xfrm flipH="1" rot="10800000">
                <a:off x="5210850" y="2937150"/>
                <a:ext cx="4137300" cy="2388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28" name="Google Shape;328;p5"/>
              <p:cNvCxnSpPr/>
              <p:nvPr/>
            </p:nvCxnSpPr>
            <p:spPr>
              <a:xfrm flipH="1" rot="10800000">
                <a:off x="5725550" y="3223700"/>
                <a:ext cx="3615300" cy="2087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29" name="Google Shape;329;p5"/>
              <p:cNvCxnSpPr/>
              <p:nvPr/>
            </p:nvCxnSpPr>
            <p:spPr>
              <a:xfrm flipH="1" rot="10800000">
                <a:off x="6217950" y="3515950"/>
                <a:ext cx="3106500" cy="1793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30" name="Google Shape;330;p5"/>
              <p:cNvCxnSpPr/>
              <p:nvPr/>
            </p:nvCxnSpPr>
            <p:spPr>
              <a:xfrm flipH="1" rot="10800000">
                <a:off x="6716500" y="3797450"/>
                <a:ext cx="2609700" cy="1506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31" name="Google Shape;331;p5"/>
              <p:cNvCxnSpPr/>
              <p:nvPr/>
            </p:nvCxnSpPr>
            <p:spPr>
              <a:xfrm flipH="1" rot="10800000">
                <a:off x="7199175" y="4100700"/>
                <a:ext cx="2091000" cy="1207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32" name="Google Shape;332;p5"/>
              <p:cNvCxnSpPr/>
              <p:nvPr/>
            </p:nvCxnSpPr>
            <p:spPr>
              <a:xfrm flipH="1" rot="10800000">
                <a:off x="7718000" y="4338975"/>
                <a:ext cx="1648800" cy="951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33" name="Google Shape;333;p5"/>
              <p:cNvCxnSpPr/>
              <p:nvPr/>
            </p:nvCxnSpPr>
            <p:spPr>
              <a:xfrm flipH="1" rot="10800000">
                <a:off x="8129050" y="4607075"/>
                <a:ext cx="1263000" cy="729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34" name="Google Shape;334;p5"/>
              <p:cNvCxnSpPr/>
              <p:nvPr/>
            </p:nvCxnSpPr>
            <p:spPr>
              <a:xfrm flipH="1" rot="10800000">
                <a:off x="8487200" y="4879525"/>
                <a:ext cx="921600" cy="532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335" name="Google Shape;335;p5"/>
            <p:cNvGrpSpPr/>
            <p:nvPr/>
          </p:nvGrpSpPr>
          <p:grpSpPr>
            <a:xfrm rot="10800000">
              <a:off x="-229861" y="-321271"/>
              <a:ext cx="9830575" cy="5715375"/>
              <a:chOff x="-358925" y="-303650"/>
              <a:chExt cx="9830575" cy="5715375"/>
            </a:xfrm>
          </p:grpSpPr>
          <p:cxnSp>
            <p:nvCxnSpPr>
              <p:cNvPr id="336" name="Google Shape;336;p5"/>
              <p:cNvCxnSpPr/>
              <p:nvPr/>
            </p:nvCxnSpPr>
            <p:spPr>
              <a:xfrm flipH="1" rot="10800000">
                <a:off x="-282200" y="-303650"/>
                <a:ext cx="1052400" cy="607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37" name="Google Shape;337;p5"/>
              <p:cNvCxnSpPr/>
              <p:nvPr/>
            </p:nvCxnSpPr>
            <p:spPr>
              <a:xfrm flipH="1" rot="10800000">
                <a:off x="-281950" y="-236675"/>
                <a:ext cx="1425600" cy="822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38" name="Google Shape;338;p5"/>
              <p:cNvCxnSpPr/>
              <p:nvPr/>
            </p:nvCxnSpPr>
            <p:spPr>
              <a:xfrm flipH="1" rot="10800000">
                <a:off x="-358925" y="-155350"/>
                <a:ext cx="1851000" cy="1068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39" name="Google Shape;339;p5"/>
              <p:cNvCxnSpPr/>
              <p:nvPr/>
            </p:nvCxnSpPr>
            <p:spPr>
              <a:xfrm flipH="1" rot="10800000">
                <a:off x="-267650" y="-115750"/>
                <a:ext cx="2180400" cy="1258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40" name="Google Shape;340;p5"/>
              <p:cNvCxnSpPr/>
              <p:nvPr/>
            </p:nvCxnSpPr>
            <p:spPr>
              <a:xfrm flipH="1" rot="10800000">
                <a:off x="-229800" y="-86050"/>
                <a:ext cx="2580300" cy="1489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41" name="Google Shape;341;p5"/>
              <p:cNvCxnSpPr/>
              <p:nvPr/>
            </p:nvCxnSpPr>
            <p:spPr>
              <a:xfrm flipH="1" rot="10800000">
                <a:off x="-212775" y="-127750"/>
                <a:ext cx="3125100" cy="1804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42" name="Google Shape;342;p5"/>
              <p:cNvCxnSpPr/>
              <p:nvPr/>
            </p:nvCxnSpPr>
            <p:spPr>
              <a:xfrm flipH="1" rot="10800000">
                <a:off x="-180475" y="-165575"/>
                <a:ext cx="3648000" cy="210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43" name="Google Shape;343;p5"/>
              <p:cNvCxnSpPr/>
              <p:nvPr/>
            </p:nvCxnSpPr>
            <p:spPr>
              <a:xfrm flipH="1" rot="10800000">
                <a:off x="-227000" y="-146700"/>
                <a:ext cx="4150500" cy="2396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44" name="Google Shape;344;p5"/>
              <p:cNvCxnSpPr/>
              <p:nvPr/>
            </p:nvCxnSpPr>
            <p:spPr>
              <a:xfrm flipH="1" rot="10800000">
                <a:off x="-285775" y="-133000"/>
                <a:ext cx="4675200" cy="2699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45" name="Google Shape;345;p5"/>
              <p:cNvCxnSpPr/>
              <p:nvPr/>
            </p:nvCxnSpPr>
            <p:spPr>
              <a:xfrm flipH="1" rot="10800000">
                <a:off x="-254975" y="-209000"/>
                <a:ext cx="5265600" cy="3039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46" name="Google Shape;346;p5"/>
              <p:cNvCxnSpPr/>
              <p:nvPr/>
            </p:nvCxnSpPr>
            <p:spPr>
              <a:xfrm flipH="1" rot="10800000">
                <a:off x="-230325" y="-171400"/>
                <a:ext cx="5665200" cy="3270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47" name="Google Shape;347;p5"/>
              <p:cNvCxnSpPr/>
              <p:nvPr/>
            </p:nvCxnSpPr>
            <p:spPr>
              <a:xfrm flipH="1" rot="10800000">
                <a:off x="-203625" y="-162575"/>
                <a:ext cx="6111900" cy="3528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48" name="Google Shape;348;p5"/>
              <p:cNvCxnSpPr/>
              <p:nvPr/>
            </p:nvCxnSpPr>
            <p:spPr>
              <a:xfrm flipH="1" rot="10800000">
                <a:off x="-212500" y="-179425"/>
                <a:ext cx="6639600" cy="3833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49" name="Google Shape;349;p5"/>
              <p:cNvCxnSpPr/>
              <p:nvPr/>
            </p:nvCxnSpPr>
            <p:spPr>
              <a:xfrm flipH="1" rot="10800000">
                <a:off x="-237200" y="-171550"/>
                <a:ext cx="7140000" cy="4122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50" name="Google Shape;350;p5"/>
              <p:cNvCxnSpPr/>
              <p:nvPr/>
            </p:nvCxnSpPr>
            <p:spPr>
              <a:xfrm flipH="1" rot="10800000">
                <a:off x="-208450" y="-169925"/>
                <a:ext cx="7598100" cy="4386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51" name="Google Shape;351;p5"/>
              <p:cNvCxnSpPr/>
              <p:nvPr/>
            </p:nvCxnSpPr>
            <p:spPr>
              <a:xfrm flipH="1" rot="10800000">
                <a:off x="-126875" y="-166100"/>
                <a:ext cx="7999200" cy="4618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52" name="Google Shape;352;p5"/>
              <p:cNvCxnSpPr/>
              <p:nvPr/>
            </p:nvCxnSpPr>
            <p:spPr>
              <a:xfrm flipH="1" rot="10800000">
                <a:off x="-175950" y="-237725"/>
                <a:ext cx="8661600" cy="5000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53" name="Google Shape;353;p5"/>
              <p:cNvCxnSpPr/>
              <p:nvPr/>
            </p:nvCxnSpPr>
            <p:spPr>
              <a:xfrm flipH="1" rot="10800000">
                <a:off x="-230050" y="-244075"/>
                <a:ext cx="9215700" cy="5320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54" name="Google Shape;354;p5"/>
              <p:cNvCxnSpPr/>
              <p:nvPr/>
            </p:nvCxnSpPr>
            <p:spPr>
              <a:xfrm flipH="1" rot="10800000">
                <a:off x="-150500" y="-149375"/>
                <a:ext cx="9462000" cy="5462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55" name="Google Shape;355;p5"/>
              <p:cNvCxnSpPr/>
              <p:nvPr/>
            </p:nvCxnSpPr>
            <p:spPr>
              <a:xfrm flipH="1" rot="10800000">
                <a:off x="277300" y="105750"/>
                <a:ext cx="9081600" cy="524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56" name="Google Shape;356;p5"/>
              <p:cNvCxnSpPr/>
              <p:nvPr/>
            </p:nvCxnSpPr>
            <p:spPr>
              <a:xfrm flipH="1" rot="10800000">
                <a:off x="846950" y="376800"/>
                <a:ext cx="8531400" cy="4925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57" name="Google Shape;357;p5"/>
              <p:cNvCxnSpPr/>
              <p:nvPr/>
            </p:nvCxnSpPr>
            <p:spPr>
              <a:xfrm flipH="1" rot="10800000">
                <a:off x="1349000" y="635275"/>
                <a:ext cx="8071500" cy="4659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58" name="Google Shape;358;p5"/>
              <p:cNvCxnSpPr/>
              <p:nvPr/>
            </p:nvCxnSpPr>
            <p:spPr>
              <a:xfrm flipH="1" rot="10800000">
                <a:off x="1864375" y="918950"/>
                <a:ext cx="7554300" cy="4361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59" name="Google Shape;359;p5"/>
              <p:cNvCxnSpPr/>
              <p:nvPr/>
            </p:nvCxnSpPr>
            <p:spPr>
              <a:xfrm flipH="1" rot="10800000">
                <a:off x="2403950" y="1170550"/>
                <a:ext cx="7067700" cy="4080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60" name="Google Shape;360;p5"/>
              <p:cNvCxnSpPr/>
              <p:nvPr/>
            </p:nvCxnSpPr>
            <p:spPr>
              <a:xfrm flipH="1" rot="10800000">
                <a:off x="2718375" y="1495625"/>
                <a:ext cx="6679800" cy="3856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61" name="Google Shape;361;p5"/>
              <p:cNvCxnSpPr/>
              <p:nvPr/>
            </p:nvCxnSpPr>
            <p:spPr>
              <a:xfrm flipH="1" rot="10800000">
                <a:off x="3297700" y="1822900"/>
                <a:ext cx="6023100" cy="3477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62" name="Google Shape;362;p5"/>
              <p:cNvCxnSpPr/>
              <p:nvPr/>
            </p:nvCxnSpPr>
            <p:spPr>
              <a:xfrm flipH="1" rot="10800000">
                <a:off x="3726050" y="2104125"/>
                <a:ext cx="5597100" cy="3231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63" name="Google Shape;363;p5"/>
              <p:cNvCxnSpPr/>
              <p:nvPr/>
            </p:nvCxnSpPr>
            <p:spPr>
              <a:xfrm flipH="1" rot="10800000">
                <a:off x="4244875" y="2361600"/>
                <a:ext cx="5121600" cy="2956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64" name="Google Shape;364;p5"/>
              <p:cNvCxnSpPr/>
              <p:nvPr/>
            </p:nvCxnSpPr>
            <p:spPr>
              <a:xfrm flipH="1" rot="10800000">
                <a:off x="4742850" y="2657525"/>
                <a:ext cx="4600200" cy="2655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65" name="Google Shape;365;p5"/>
              <p:cNvCxnSpPr/>
              <p:nvPr/>
            </p:nvCxnSpPr>
            <p:spPr>
              <a:xfrm flipH="1" rot="10800000">
                <a:off x="5210850" y="2937150"/>
                <a:ext cx="4137300" cy="2388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66" name="Google Shape;366;p5"/>
              <p:cNvCxnSpPr/>
              <p:nvPr/>
            </p:nvCxnSpPr>
            <p:spPr>
              <a:xfrm flipH="1" rot="10800000">
                <a:off x="5725550" y="3223700"/>
                <a:ext cx="3615300" cy="2087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67" name="Google Shape;367;p5"/>
              <p:cNvCxnSpPr/>
              <p:nvPr/>
            </p:nvCxnSpPr>
            <p:spPr>
              <a:xfrm flipH="1" rot="10800000">
                <a:off x="6217950" y="3515950"/>
                <a:ext cx="3106500" cy="1793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68" name="Google Shape;368;p5"/>
              <p:cNvCxnSpPr/>
              <p:nvPr/>
            </p:nvCxnSpPr>
            <p:spPr>
              <a:xfrm flipH="1" rot="10800000">
                <a:off x="6716500" y="3797450"/>
                <a:ext cx="2609700" cy="1506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69" name="Google Shape;369;p5"/>
              <p:cNvCxnSpPr/>
              <p:nvPr/>
            </p:nvCxnSpPr>
            <p:spPr>
              <a:xfrm flipH="1" rot="10800000">
                <a:off x="7199175" y="4100700"/>
                <a:ext cx="2091000" cy="1207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70" name="Google Shape;370;p5"/>
              <p:cNvCxnSpPr/>
              <p:nvPr/>
            </p:nvCxnSpPr>
            <p:spPr>
              <a:xfrm flipH="1" rot="10800000">
                <a:off x="7718000" y="4338975"/>
                <a:ext cx="1648800" cy="951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71" name="Google Shape;371;p5"/>
              <p:cNvCxnSpPr/>
              <p:nvPr/>
            </p:nvCxnSpPr>
            <p:spPr>
              <a:xfrm flipH="1" rot="10800000">
                <a:off x="8129050" y="4607075"/>
                <a:ext cx="1263000" cy="729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72" name="Google Shape;372;p5"/>
              <p:cNvCxnSpPr/>
              <p:nvPr/>
            </p:nvCxnSpPr>
            <p:spPr>
              <a:xfrm flipH="1" rot="10800000">
                <a:off x="8487200" y="4879525"/>
                <a:ext cx="921600" cy="532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sp>
        <p:nvSpPr>
          <p:cNvPr id="373" name="Google Shape;373;p5"/>
          <p:cNvSpPr txBox="1"/>
          <p:nvPr>
            <p:ph idx="1" type="subTitle"/>
          </p:nvPr>
        </p:nvSpPr>
        <p:spPr>
          <a:xfrm>
            <a:off x="1007988" y="2537625"/>
            <a:ext cx="3271500" cy="34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estrial"/>
              <a:buNone/>
              <a:defRPr sz="16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estrial"/>
              <a:buNone/>
              <a:defRPr sz="18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estrial"/>
              <a:buNone/>
              <a:defRPr sz="18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estrial"/>
              <a:buNone/>
              <a:defRPr sz="18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estrial"/>
              <a:buNone/>
              <a:defRPr sz="18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estrial"/>
              <a:buNone/>
              <a:defRPr sz="18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estrial"/>
              <a:buNone/>
              <a:defRPr sz="18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estrial"/>
              <a:buNone/>
              <a:defRPr sz="18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estrial"/>
              <a:buNone/>
              <a:defRPr sz="18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374" name="Google Shape;374;p5"/>
          <p:cNvSpPr txBox="1"/>
          <p:nvPr>
            <p:ph idx="2" type="subTitle"/>
          </p:nvPr>
        </p:nvSpPr>
        <p:spPr>
          <a:xfrm>
            <a:off x="4864519" y="2537625"/>
            <a:ext cx="3271500" cy="34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estrial"/>
              <a:buNone/>
              <a:defRPr sz="16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estrial"/>
              <a:buNone/>
              <a:defRPr sz="18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estrial"/>
              <a:buNone/>
              <a:defRPr sz="18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estrial"/>
              <a:buNone/>
              <a:defRPr sz="18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estrial"/>
              <a:buNone/>
              <a:defRPr sz="18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estrial"/>
              <a:buNone/>
              <a:defRPr sz="18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estrial"/>
              <a:buNone/>
              <a:defRPr sz="18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estrial"/>
              <a:buNone/>
              <a:defRPr sz="18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estrial"/>
              <a:buNone/>
              <a:defRPr sz="18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375" name="Google Shape;375;p5"/>
          <p:cNvSpPr txBox="1"/>
          <p:nvPr>
            <p:ph idx="3" type="subTitle"/>
          </p:nvPr>
        </p:nvSpPr>
        <p:spPr>
          <a:xfrm>
            <a:off x="1007988" y="3098150"/>
            <a:ext cx="3271500" cy="71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6" name="Google Shape;376;p5"/>
          <p:cNvSpPr txBox="1"/>
          <p:nvPr>
            <p:ph idx="4" type="subTitle"/>
          </p:nvPr>
        </p:nvSpPr>
        <p:spPr>
          <a:xfrm>
            <a:off x="4864519" y="3098150"/>
            <a:ext cx="3271500" cy="71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7" name="Google Shape;377;p5"/>
          <p:cNvSpPr txBox="1"/>
          <p:nvPr>
            <p:ph type="title"/>
          </p:nvPr>
        </p:nvSpPr>
        <p:spPr>
          <a:xfrm>
            <a:off x="720000" y="445025"/>
            <a:ext cx="7704000" cy="57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378" name="Google Shape;378;p5"/>
          <p:cNvGrpSpPr/>
          <p:nvPr/>
        </p:nvGrpSpPr>
        <p:grpSpPr>
          <a:xfrm>
            <a:off x="315016" y="3811561"/>
            <a:ext cx="593164" cy="1161172"/>
            <a:chOff x="4921825" y="870250"/>
            <a:chExt cx="407925" cy="798550"/>
          </a:xfrm>
        </p:grpSpPr>
        <p:sp>
          <p:nvSpPr>
            <p:cNvPr id="379" name="Google Shape;379;p5"/>
            <p:cNvSpPr/>
            <p:nvPr/>
          </p:nvSpPr>
          <p:spPr>
            <a:xfrm>
              <a:off x="4921825" y="1092675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0"/>
                  </a:moveTo>
                  <a:cubicBezTo>
                    <a:pt x="569" y="0"/>
                    <a:pt x="509" y="18"/>
                    <a:pt x="452" y="54"/>
                  </a:cubicBezTo>
                  <a:cubicBezTo>
                    <a:pt x="201" y="179"/>
                    <a:pt x="0" y="530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2" y="1031"/>
                  </a:cubicBezTo>
                  <a:cubicBezTo>
                    <a:pt x="702" y="906"/>
                    <a:pt x="878" y="580"/>
                    <a:pt x="878" y="304"/>
                  </a:cubicBezTo>
                  <a:cubicBezTo>
                    <a:pt x="878" y="108"/>
                    <a:pt x="763" y="0"/>
                    <a:pt x="6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5"/>
            <p:cNvSpPr/>
            <p:nvPr/>
          </p:nvSpPr>
          <p:spPr>
            <a:xfrm>
              <a:off x="5018325" y="1037425"/>
              <a:ext cx="21950" cy="26725"/>
            </a:xfrm>
            <a:custGeom>
              <a:rect b="b" l="l" r="r" t="t"/>
              <a:pathLst>
                <a:path extrusionOk="0" h="1069" w="878">
                  <a:moveTo>
                    <a:pt x="627" y="0"/>
                  </a:moveTo>
                  <a:cubicBezTo>
                    <a:pt x="564" y="0"/>
                    <a:pt x="495" y="20"/>
                    <a:pt x="426" y="58"/>
                  </a:cubicBezTo>
                  <a:cubicBezTo>
                    <a:pt x="175" y="209"/>
                    <a:pt x="0" y="509"/>
                    <a:pt x="0" y="760"/>
                  </a:cubicBezTo>
                  <a:cubicBezTo>
                    <a:pt x="0" y="969"/>
                    <a:pt x="96" y="1069"/>
                    <a:pt x="231" y="1069"/>
                  </a:cubicBezTo>
                  <a:cubicBezTo>
                    <a:pt x="290" y="1069"/>
                    <a:pt x="357" y="1049"/>
                    <a:pt x="426" y="1011"/>
                  </a:cubicBezTo>
                  <a:cubicBezTo>
                    <a:pt x="677" y="885"/>
                    <a:pt x="877" y="585"/>
                    <a:pt x="877" y="309"/>
                  </a:cubicBezTo>
                  <a:cubicBezTo>
                    <a:pt x="877" y="100"/>
                    <a:pt x="769" y="0"/>
                    <a:pt x="6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5"/>
            <p:cNvSpPr/>
            <p:nvPr/>
          </p:nvSpPr>
          <p:spPr>
            <a:xfrm>
              <a:off x="5114800" y="981775"/>
              <a:ext cx="21325" cy="26900"/>
            </a:xfrm>
            <a:custGeom>
              <a:rect b="b" l="l" r="r" t="t"/>
              <a:pathLst>
                <a:path extrusionOk="0" h="1076" w="853">
                  <a:moveTo>
                    <a:pt x="611" y="0"/>
                  </a:moveTo>
                  <a:cubicBezTo>
                    <a:pt x="554" y="0"/>
                    <a:pt x="491" y="18"/>
                    <a:pt x="427" y="54"/>
                  </a:cubicBezTo>
                  <a:cubicBezTo>
                    <a:pt x="176" y="204"/>
                    <a:pt x="1" y="530"/>
                    <a:pt x="1" y="780"/>
                  </a:cubicBezTo>
                  <a:cubicBezTo>
                    <a:pt x="1" y="969"/>
                    <a:pt x="95" y="1076"/>
                    <a:pt x="227" y="1076"/>
                  </a:cubicBezTo>
                  <a:cubicBezTo>
                    <a:pt x="287" y="1076"/>
                    <a:pt x="356" y="1053"/>
                    <a:pt x="427" y="1006"/>
                  </a:cubicBezTo>
                  <a:cubicBezTo>
                    <a:pt x="677" y="906"/>
                    <a:pt x="853" y="580"/>
                    <a:pt x="853" y="304"/>
                  </a:cubicBezTo>
                  <a:cubicBezTo>
                    <a:pt x="853" y="108"/>
                    <a:pt x="751" y="0"/>
                    <a:pt x="6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5"/>
            <p:cNvSpPr/>
            <p:nvPr/>
          </p:nvSpPr>
          <p:spPr>
            <a:xfrm>
              <a:off x="5210050" y="92600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1"/>
                  </a:moveTo>
                  <a:cubicBezTo>
                    <a:pt x="568" y="1"/>
                    <a:pt x="509" y="18"/>
                    <a:pt x="451" y="54"/>
                  </a:cubicBezTo>
                  <a:cubicBezTo>
                    <a:pt x="226" y="204"/>
                    <a:pt x="0" y="505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1" y="1032"/>
                  </a:cubicBezTo>
                  <a:cubicBezTo>
                    <a:pt x="677" y="906"/>
                    <a:pt x="877" y="580"/>
                    <a:pt x="877" y="305"/>
                  </a:cubicBezTo>
                  <a:cubicBezTo>
                    <a:pt x="877" y="108"/>
                    <a:pt x="763" y="1"/>
                    <a:pt x="6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5"/>
            <p:cNvSpPr/>
            <p:nvPr/>
          </p:nvSpPr>
          <p:spPr>
            <a:xfrm>
              <a:off x="5306525" y="870250"/>
              <a:ext cx="21975" cy="27125"/>
            </a:xfrm>
            <a:custGeom>
              <a:rect b="b" l="l" r="r" t="t"/>
              <a:pathLst>
                <a:path extrusionOk="0" h="1085" w="879">
                  <a:moveTo>
                    <a:pt x="616" y="0"/>
                  </a:moveTo>
                  <a:cubicBezTo>
                    <a:pt x="556" y="0"/>
                    <a:pt x="492" y="18"/>
                    <a:pt x="427" y="53"/>
                  </a:cubicBezTo>
                  <a:cubicBezTo>
                    <a:pt x="226" y="229"/>
                    <a:pt x="1" y="505"/>
                    <a:pt x="1" y="780"/>
                  </a:cubicBezTo>
                  <a:cubicBezTo>
                    <a:pt x="1" y="977"/>
                    <a:pt x="103" y="1084"/>
                    <a:pt x="243" y="1084"/>
                  </a:cubicBezTo>
                  <a:cubicBezTo>
                    <a:pt x="300" y="1084"/>
                    <a:pt x="362" y="1067"/>
                    <a:pt x="427" y="1031"/>
                  </a:cubicBezTo>
                  <a:cubicBezTo>
                    <a:pt x="678" y="906"/>
                    <a:pt x="878" y="605"/>
                    <a:pt x="878" y="304"/>
                  </a:cubicBezTo>
                  <a:cubicBezTo>
                    <a:pt x="878" y="108"/>
                    <a:pt x="763" y="0"/>
                    <a:pt x="6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5"/>
            <p:cNvSpPr/>
            <p:nvPr/>
          </p:nvSpPr>
          <p:spPr>
            <a:xfrm>
              <a:off x="4921825" y="1203450"/>
              <a:ext cx="21950" cy="26750"/>
            </a:xfrm>
            <a:custGeom>
              <a:rect b="b" l="l" r="r" t="t"/>
              <a:pathLst>
                <a:path extrusionOk="0" h="1070" w="878">
                  <a:moveTo>
                    <a:pt x="636" y="1"/>
                  </a:moveTo>
                  <a:cubicBezTo>
                    <a:pt x="577" y="1"/>
                    <a:pt x="513" y="20"/>
                    <a:pt x="452" y="59"/>
                  </a:cubicBezTo>
                  <a:cubicBezTo>
                    <a:pt x="226" y="209"/>
                    <a:pt x="25" y="510"/>
                    <a:pt x="0" y="761"/>
                  </a:cubicBezTo>
                  <a:cubicBezTo>
                    <a:pt x="0" y="969"/>
                    <a:pt x="109" y="1069"/>
                    <a:pt x="251" y="1069"/>
                  </a:cubicBezTo>
                  <a:cubicBezTo>
                    <a:pt x="313" y="1069"/>
                    <a:pt x="382" y="1050"/>
                    <a:pt x="452" y="1011"/>
                  </a:cubicBezTo>
                  <a:cubicBezTo>
                    <a:pt x="702" y="886"/>
                    <a:pt x="878" y="585"/>
                    <a:pt x="878" y="310"/>
                  </a:cubicBezTo>
                  <a:cubicBezTo>
                    <a:pt x="878" y="101"/>
                    <a:pt x="769" y="1"/>
                    <a:pt x="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5"/>
            <p:cNvSpPr/>
            <p:nvPr/>
          </p:nvSpPr>
          <p:spPr>
            <a:xfrm>
              <a:off x="4922450" y="131385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35" y="1"/>
                  </a:moveTo>
                  <a:cubicBezTo>
                    <a:pt x="579" y="1"/>
                    <a:pt x="516" y="18"/>
                    <a:pt x="452" y="54"/>
                  </a:cubicBezTo>
                  <a:cubicBezTo>
                    <a:pt x="201" y="204"/>
                    <a:pt x="0" y="530"/>
                    <a:pt x="0" y="781"/>
                  </a:cubicBezTo>
                  <a:cubicBezTo>
                    <a:pt x="0" y="977"/>
                    <a:pt x="102" y="1085"/>
                    <a:pt x="252" y="1085"/>
                  </a:cubicBezTo>
                  <a:cubicBezTo>
                    <a:pt x="312" y="1085"/>
                    <a:pt x="380" y="1067"/>
                    <a:pt x="452" y="1031"/>
                  </a:cubicBezTo>
                  <a:cubicBezTo>
                    <a:pt x="702" y="906"/>
                    <a:pt x="878" y="580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5"/>
            <p:cNvSpPr/>
            <p:nvPr/>
          </p:nvSpPr>
          <p:spPr>
            <a:xfrm>
              <a:off x="4922450" y="142475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35" y="1"/>
                  </a:moveTo>
                  <a:cubicBezTo>
                    <a:pt x="579" y="1"/>
                    <a:pt x="516" y="18"/>
                    <a:pt x="452" y="54"/>
                  </a:cubicBezTo>
                  <a:cubicBezTo>
                    <a:pt x="226" y="179"/>
                    <a:pt x="51" y="505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2" y="1032"/>
                  </a:cubicBezTo>
                  <a:cubicBezTo>
                    <a:pt x="702" y="906"/>
                    <a:pt x="878" y="605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5"/>
            <p:cNvSpPr/>
            <p:nvPr/>
          </p:nvSpPr>
          <p:spPr>
            <a:xfrm>
              <a:off x="4923700" y="1535550"/>
              <a:ext cx="21325" cy="26725"/>
            </a:xfrm>
            <a:custGeom>
              <a:rect b="b" l="l" r="r" t="t"/>
              <a:pathLst>
                <a:path extrusionOk="0" h="1069" w="853">
                  <a:moveTo>
                    <a:pt x="622" y="0"/>
                  </a:moveTo>
                  <a:cubicBezTo>
                    <a:pt x="563" y="0"/>
                    <a:pt x="496" y="20"/>
                    <a:pt x="427" y="58"/>
                  </a:cubicBezTo>
                  <a:cubicBezTo>
                    <a:pt x="176" y="183"/>
                    <a:pt x="1" y="484"/>
                    <a:pt x="1" y="760"/>
                  </a:cubicBezTo>
                  <a:cubicBezTo>
                    <a:pt x="1" y="968"/>
                    <a:pt x="97" y="1069"/>
                    <a:pt x="231" y="1069"/>
                  </a:cubicBezTo>
                  <a:cubicBezTo>
                    <a:pt x="291" y="1069"/>
                    <a:pt x="357" y="1049"/>
                    <a:pt x="427" y="1011"/>
                  </a:cubicBezTo>
                  <a:cubicBezTo>
                    <a:pt x="677" y="885"/>
                    <a:pt x="853" y="584"/>
                    <a:pt x="853" y="309"/>
                  </a:cubicBezTo>
                  <a:cubicBezTo>
                    <a:pt x="853" y="100"/>
                    <a:pt x="756" y="0"/>
                    <a:pt x="6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5"/>
            <p:cNvSpPr/>
            <p:nvPr/>
          </p:nvSpPr>
          <p:spPr>
            <a:xfrm>
              <a:off x="5018325" y="1147800"/>
              <a:ext cx="21950" cy="27150"/>
            </a:xfrm>
            <a:custGeom>
              <a:rect b="b" l="l" r="r" t="t"/>
              <a:pathLst>
                <a:path extrusionOk="0" h="1086" w="878">
                  <a:moveTo>
                    <a:pt x="615" y="1"/>
                  </a:moveTo>
                  <a:cubicBezTo>
                    <a:pt x="556" y="1"/>
                    <a:pt x="491" y="18"/>
                    <a:pt x="426" y="54"/>
                  </a:cubicBezTo>
                  <a:cubicBezTo>
                    <a:pt x="201" y="205"/>
                    <a:pt x="0" y="480"/>
                    <a:pt x="0" y="781"/>
                  </a:cubicBezTo>
                  <a:cubicBezTo>
                    <a:pt x="0" y="978"/>
                    <a:pt x="102" y="1085"/>
                    <a:pt x="242" y="1085"/>
                  </a:cubicBezTo>
                  <a:cubicBezTo>
                    <a:pt x="299" y="1085"/>
                    <a:pt x="361" y="1068"/>
                    <a:pt x="426" y="1032"/>
                  </a:cubicBezTo>
                  <a:cubicBezTo>
                    <a:pt x="677" y="906"/>
                    <a:pt x="877" y="581"/>
                    <a:pt x="877" y="305"/>
                  </a:cubicBezTo>
                  <a:cubicBezTo>
                    <a:pt x="877" y="108"/>
                    <a:pt x="763" y="1"/>
                    <a:pt x="6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5"/>
            <p:cNvSpPr/>
            <p:nvPr/>
          </p:nvSpPr>
          <p:spPr>
            <a:xfrm>
              <a:off x="5114800" y="1092050"/>
              <a:ext cx="21325" cy="27125"/>
            </a:xfrm>
            <a:custGeom>
              <a:rect b="b" l="l" r="r" t="t"/>
              <a:pathLst>
                <a:path extrusionOk="0" h="1085" w="853">
                  <a:moveTo>
                    <a:pt x="611" y="0"/>
                  </a:moveTo>
                  <a:cubicBezTo>
                    <a:pt x="554" y="0"/>
                    <a:pt x="491" y="18"/>
                    <a:pt x="427" y="54"/>
                  </a:cubicBezTo>
                  <a:cubicBezTo>
                    <a:pt x="201" y="204"/>
                    <a:pt x="1" y="530"/>
                    <a:pt x="1" y="781"/>
                  </a:cubicBezTo>
                  <a:cubicBezTo>
                    <a:pt x="1" y="977"/>
                    <a:pt x="103" y="1085"/>
                    <a:pt x="243" y="1085"/>
                  </a:cubicBezTo>
                  <a:cubicBezTo>
                    <a:pt x="299" y="1085"/>
                    <a:pt x="362" y="1067"/>
                    <a:pt x="427" y="1031"/>
                  </a:cubicBezTo>
                  <a:cubicBezTo>
                    <a:pt x="677" y="906"/>
                    <a:pt x="853" y="580"/>
                    <a:pt x="853" y="304"/>
                  </a:cubicBezTo>
                  <a:cubicBezTo>
                    <a:pt x="853" y="108"/>
                    <a:pt x="751" y="0"/>
                    <a:pt x="6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5"/>
            <p:cNvSpPr/>
            <p:nvPr/>
          </p:nvSpPr>
          <p:spPr>
            <a:xfrm>
              <a:off x="5210675" y="1036275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35" y="1"/>
                  </a:moveTo>
                  <a:cubicBezTo>
                    <a:pt x="579" y="1"/>
                    <a:pt x="516" y="18"/>
                    <a:pt x="451" y="54"/>
                  </a:cubicBezTo>
                  <a:cubicBezTo>
                    <a:pt x="201" y="230"/>
                    <a:pt x="0" y="530"/>
                    <a:pt x="0" y="781"/>
                  </a:cubicBezTo>
                  <a:cubicBezTo>
                    <a:pt x="0" y="978"/>
                    <a:pt x="115" y="1085"/>
                    <a:pt x="263" y="1085"/>
                  </a:cubicBezTo>
                  <a:cubicBezTo>
                    <a:pt x="322" y="1085"/>
                    <a:pt x="387" y="1068"/>
                    <a:pt x="451" y="1032"/>
                  </a:cubicBezTo>
                  <a:cubicBezTo>
                    <a:pt x="702" y="906"/>
                    <a:pt x="878" y="580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5"/>
            <p:cNvSpPr/>
            <p:nvPr/>
          </p:nvSpPr>
          <p:spPr>
            <a:xfrm>
              <a:off x="5307150" y="981775"/>
              <a:ext cx="21975" cy="26900"/>
            </a:xfrm>
            <a:custGeom>
              <a:rect b="b" l="l" r="r" t="t"/>
              <a:pathLst>
                <a:path extrusionOk="0" h="1076" w="879">
                  <a:moveTo>
                    <a:pt x="625" y="0"/>
                  </a:moveTo>
                  <a:cubicBezTo>
                    <a:pt x="569" y="0"/>
                    <a:pt x="510" y="18"/>
                    <a:pt x="452" y="54"/>
                  </a:cubicBezTo>
                  <a:cubicBezTo>
                    <a:pt x="201" y="179"/>
                    <a:pt x="1" y="480"/>
                    <a:pt x="1" y="780"/>
                  </a:cubicBezTo>
                  <a:cubicBezTo>
                    <a:pt x="1" y="969"/>
                    <a:pt x="107" y="1076"/>
                    <a:pt x="246" y="1076"/>
                  </a:cubicBezTo>
                  <a:cubicBezTo>
                    <a:pt x="310" y="1076"/>
                    <a:pt x="381" y="1053"/>
                    <a:pt x="452" y="1006"/>
                  </a:cubicBezTo>
                  <a:cubicBezTo>
                    <a:pt x="678" y="906"/>
                    <a:pt x="878" y="580"/>
                    <a:pt x="878" y="304"/>
                  </a:cubicBezTo>
                  <a:cubicBezTo>
                    <a:pt x="878" y="108"/>
                    <a:pt x="763" y="0"/>
                    <a:pt x="6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5"/>
            <p:cNvSpPr/>
            <p:nvPr/>
          </p:nvSpPr>
          <p:spPr>
            <a:xfrm>
              <a:off x="5018950" y="125810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0"/>
                  </a:moveTo>
                  <a:cubicBezTo>
                    <a:pt x="568" y="0"/>
                    <a:pt x="509" y="17"/>
                    <a:pt x="451" y="53"/>
                  </a:cubicBezTo>
                  <a:cubicBezTo>
                    <a:pt x="176" y="204"/>
                    <a:pt x="0" y="504"/>
                    <a:pt x="0" y="780"/>
                  </a:cubicBezTo>
                  <a:cubicBezTo>
                    <a:pt x="0" y="977"/>
                    <a:pt x="115" y="1084"/>
                    <a:pt x="262" y="1084"/>
                  </a:cubicBezTo>
                  <a:cubicBezTo>
                    <a:pt x="322" y="1084"/>
                    <a:pt x="387" y="1067"/>
                    <a:pt x="451" y="1031"/>
                  </a:cubicBezTo>
                  <a:cubicBezTo>
                    <a:pt x="702" y="905"/>
                    <a:pt x="877" y="580"/>
                    <a:pt x="877" y="304"/>
                  </a:cubicBezTo>
                  <a:cubicBezTo>
                    <a:pt x="877" y="107"/>
                    <a:pt x="763" y="0"/>
                    <a:pt x="6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5"/>
            <p:cNvSpPr/>
            <p:nvPr/>
          </p:nvSpPr>
          <p:spPr>
            <a:xfrm>
              <a:off x="5018950" y="1369225"/>
              <a:ext cx="21950" cy="27000"/>
            </a:xfrm>
            <a:custGeom>
              <a:rect b="b" l="l" r="r" t="t"/>
              <a:pathLst>
                <a:path extrusionOk="0" h="1080" w="878">
                  <a:moveTo>
                    <a:pt x="637" y="0"/>
                  </a:moveTo>
                  <a:cubicBezTo>
                    <a:pt x="578" y="0"/>
                    <a:pt x="513" y="23"/>
                    <a:pt x="451" y="70"/>
                  </a:cubicBezTo>
                  <a:cubicBezTo>
                    <a:pt x="176" y="195"/>
                    <a:pt x="0" y="496"/>
                    <a:pt x="0" y="771"/>
                  </a:cubicBezTo>
                  <a:cubicBezTo>
                    <a:pt x="0" y="980"/>
                    <a:pt x="109" y="1080"/>
                    <a:pt x="250" y="1080"/>
                  </a:cubicBezTo>
                  <a:cubicBezTo>
                    <a:pt x="313" y="1080"/>
                    <a:pt x="382" y="1060"/>
                    <a:pt x="451" y="1022"/>
                  </a:cubicBezTo>
                  <a:cubicBezTo>
                    <a:pt x="702" y="897"/>
                    <a:pt x="877" y="596"/>
                    <a:pt x="877" y="320"/>
                  </a:cubicBezTo>
                  <a:cubicBezTo>
                    <a:pt x="877" y="113"/>
                    <a:pt x="770" y="0"/>
                    <a:pt x="6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5"/>
            <p:cNvSpPr/>
            <p:nvPr/>
          </p:nvSpPr>
          <p:spPr>
            <a:xfrm>
              <a:off x="5018950" y="147990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0"/>
                  </a:moveTo>
                  <a:cubicBezTo>
                    <a:pt x="568" y="0"/>
                    <a:pt x="509" y="18"/>
                    <a:pt x="451" y="54"/>
                  </a:cubicBezTo>
                  <a:cubicBezTo>
                    <a:pt x="226" y="179"/>
                    <a:pt x="25" y="505"/>
                    <a:pt x="0" y="780"/>
                  </a:cubicBezTo>
                  <a:cubicBezTo>
                    <a:pt x="0" y="977"/>
                    <a:pt x="102" y="1084"/>
                    <a:pt x="251" y="1084"/>
                  </a:cubicBezTo>
                  <a:cubicBezTo>
                    <a:pt x="312" y="1084"/>
                    <a:pt x="379" y="1067"/>
                    <a:pt x="451" y="1031"/>
                  </a:cubicBezTo>
                  <a:cubicBezTo>
                    <a:pt x="702" y="906"/>
                    <a:pt x="877" y="580"/>
                    <a:pt x="877" y="304"/>
                  </a:cubicBezTo>
                  <a:cubicBezTo>
                    <a:pt x="877" y="108"/>
                    <a:pt x="763" y="0"/>
                    <a:pt x="6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5"/>
            <p:cNvSpPr/>
            <p:nvPr/>
          </p:nvSpPr>
          <p:spPr>
            <a:xfrm>
              <a:off x="5114800" y="1203450"/>
              <a:ext cx="21325" cy="26750"/>
            </a:xfrm>
            <a:custGeom>
              <a:rect b="b" l="l" r="r" t="t"/>
              <a:pathLst>
                <a:path extrusionOk="0" h="1070" w="853">
                  <a:moveTo>
                    <a:pt x="622" y="1"/>
                  </a:moveTo>
                  <a:cubicBezTo>
                    <a:pt x="563" y="1"/>
                    <a:pt x="496" y="20"/>
                    <a:pt x="427" y="59"/>
                  </a:cubicBezTo>
                  <a:cubicBezTo>
                    <a:pt x="201" y="184"/>
                    <a:pt x="26" y="485"/>
                    <a:pt x="1" y="761"/>
                  </a:cubicBezTo>
                  <a:cubicBezTo>
                    <a:pt x="1" y="969"/>
                    <a:pt x="85" y="1069"/>
                    <a:pt x="220" y="1069"/>
                  </a:cubicBezTo>
                  <a:cubicBezTo>
                    <a:pt x="280" y="1069"/>
                    <a:pt x="350" y="1050"/>
                    <a:pt x="427" y="1011"/>
                  </a:cubicBezTo>
                  <a:cubicBezTo>
                    <a:pt x="677" y="886"/>
                    <a:pt x="853" y="585"/>
                    <a:pt x="853" y="310"/>
                  </a:cubicBezTo>
                  <a:cubicBezTo>
                    <a:pt x="853" y="101"/>
                    <a:pt x="756" y="1"/>
                    <a:pt x="6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5"/>
            <p:cNvSpPr/>
            <p:nvPr/>
          </p:nvSpPr>
          <p:spPr>
            <a:xfrm>
              <a:off x="5210675" y="1147800"/>
              <a:ext cx="21950" cy="27150"/>
            </a:xfrm>
            <a:custGeom>
              <a:rect b="b" l="l" r="r" t="t"/>
              <a:pathLst>
                <a:path extrusionOk="0" h="1086" w="878">
                  <a:moveTo>
                    <a:pt x="635" y="1"/>
                  </a:moveTo>
                  <a:cubicBezTo>
                    <a:pt x="579" y="1"/>
                    <a:pt x="516" y="18"/>
                    <a:pt x="451" y="54"/>
                  </a:cubicBezTo>
                  <a:cubicBezTo>
                    <a:pt x="226" y="180"/>
                    <a:pt x="0" y="480"/>
                    <a:pt x="0" y="781"/>
                  </a:cubicBezTo>
                  <a:cubicBezTo>
                    <a:pt x="0" y="978"/>
                    <a:pt x="115" y="1085"/>
                    <a:pt x="263" y="1085"/>
                  </a:cubicBezTo>
                  <a:cubicBezTo>
                    <a:pt x="322" y="1085"/>
                    <a:pt x="387" y="1068"/>
                    <a:pt x="451" y="1032"/>
                  </a:cubicBezTo>
                  <a:cubicBezTo>
                    <a:pt x="702" y="906"/>
                    <a:pt x="878" y="581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5"/>
            <p:cNvSpPr/>
            <p:nvPr/>
          </p:nvSpPr>
          <p:spPr>
            <a:xfrm>
              <a:off x="5307150" y="1092050"/>
              <a:ext cx="21975" cy="27125"/>
            </a:xfrm>
            <a:custGeom>
              <a:rect b="b" l="l" r="r" t="t"/>
              <a:pathLst>
                <a:path extrusionOk="0" h="1085" w="879">
                  <a:moveTo>
                    <a:pt x="625" y="0"/>
                  </a:moveTo>
                  <a:cubicBezTo>
                    <a:pt x="569" y="0"/>
                    <a:pt x="510" y="18"/>
                    <a:pt x="452" y="54"/>
                  </a:cubicBezTo>
                  <a:cubicBezTo>
                    <a:pt x="227" y="179"/>
                    <a:pt x="26" y="530"/>
                    <a:pt x="1" y="781"/>
                  </a:cubicBezTo>
                  <a:cubicBezTo>
                    <a:pt x="1" y="977"/>
                    <a:pt x="116" y="1085"/>
                    <a:pt x="263" y="1085"/>
                  </a:cubicBezTo>
                  <a:cubicBezTo>
                    <a:pt x="323" y="1085"/>
                    <a:pt x="387" y="1067"/>
                    <a:pt x="452" y="1031"/>
                  </a:cubicBezTo>
                  <a:cubicBezTo>
                    <a:pt x="678" y="906"/>
                    <a:pt x="878" y="580"/>
                    <a:pt x="878" y="304"/>
                  </a:cubicBezTo>
                  <a:cubicBezTo>
                    <a:pt x="878" y="108"/>
                    <a:pt x="763" y="0"/>
                    <a:pt x="6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5"/>
            <p:cNvSpPr/>
            <p:nvPr/>
          </p:nvSpPr>
          <p:spPr>
            <a:xfrm>
              <a:off x="5115425" y="131385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16" y="1"/>
                  </a:moveTo>
                  <a:cubicBezTo>
                    <a:pt x="556" y="1"/>
                    <a:pt x="492" y="18"/>
                    <a:pt x="427" y="54"/>
                  </a:cubicBezTo>
                  <a:cubicBezTo>
                    <a:pt x="176" y="179"/>
                    <a:pt x="1" y="480"/>
                    <a:pt x="1" y="781"/>
                  </a:cubicBezTo>
                  <a:cubicBezTo>
                    <a:pt x="1" y="977"/>
                    <a:pt x="90" y="1085"/>
                    <a:pt x="232" y="1085"/>
                  </a:cubicBezTo>
                  <a:cubicBezTo>
                    <a:pt x="289" y="1085"/>
                    <a:pt x="355" y="1067"/>
                    <a:pt x="427" y="1031"/>
                  </a:cubicBezTo>
                  <a:cubicBezTo>
                    <a:pt x="677" y="906"/>
                    <a:pt x="878" y="580"/>
                    <a:pt x="878" y="305"/>
                  </a:cubicBezTo>
                  <a:cubicBezTo>
                    <a:pt x="878" y="108"/>
                    <a:pt x="763" y="1"/>
                    <a:pt x="6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5"/>
            <p:cNvSpPr/>
            <p:nvPr/>
          </p:nvSpPr>
          <p:spPr>
            <a:xfrm>
              <a:off x="5115425" y="1424125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16" y="1"/>
                  </a:moveTo>
                  <a:cubicBezTo>
                    <a:pt x="556" y="1"/>
                    <a:pt x="492" y="18"/>
                    <a:pt x="427" y="54"/>
                  </a:cubicBezTo>
                  <a:cubicBezTo>
                    <a:pt x="226" y="179"/>
                    <a:pt x="26" y="530"/>
                    <a:pt x="1" y="781"/>
                  </a:cubicBezTo>
                  <a:cubicBezTo>
                    <a:pt x="1" y="977"/>
                    <a:pt x="90" y="1085"/>
                    <a:pt x="232" y="1085"/>
                  </a:cubicBezTo>
                  <a:cubicBezTo>
                    <a:pt x="289" y="1085"/>
                    <a:pt x="355" y="1067"/>
                    <a:pt x="427" y="1031"/>
                  </a:cubicBezTo>
                  <a:cubicBezTo>
                    <a:pt x="677" y="906"/>
                    <a:pt x="878" y="580"/>
                    <a:pt x="878" y="305"/>
                  </a:cubicBezTo>
                  <a:cubicBezTo>
                    <a:pt x="878" y="108"/>
                    <a:pt x="763" y="1"/>
                    <a:pt x="6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5"/>
            <p:cNvSpPr/>
            <p:nvPr/>
          </p:nvSpPr>
          <p:spPr>
            <a:xfrm>
              <a:off x="5211300" y="1258100"/>
              <a:ext cx="22575" cy="27125"/>
            </a:xfrm>
            <a:custGeom>
              <a:rect b="b" l="l" r="r" t="t"/>
              <a:pathLst>
                <a:path extrusionOk="0" h="1085" w="903">
                  <a:moveTo>
                    <a:pt x="640" y="0"/>
                  </a:moveTo>
                  <a:cubicBezTo>
                    <a:pt x="581" y="0"/>
                    <a:pt x="516" y="17"/>
                    <a:pt x="452" y="53"/>
                  </a:cubicBezTo>
                  <a:cubicBezTo>
                    <a:pt x="201" y="179"/>
                    <a:pt x="0" y="530"/>
                    <a:pt x="25" y="780"/>
                  </a:cubicBezTo>
                  <a:cubicBezTo>
                    <a:pt x="25" y="977"/>
                    <a:pt x="115" y="1084"/>
                    <a:pt x="257" y="1084"/>
                  </a:cubicBezTo>
                  <a:cubicBezTo>
                    <a:pt x="314" y="1084"/>
                    <a:pt x="380" y="1067"/>
                    <a:pt x="452" y="1031"/>
                  </a:cubicBezTo>
                  <a:cubicBezTo>
                    <a:pt x="702" y="905"/>
                    <a:pt x="903" y="580"/>
                    <a:pt x="903" y="304"/>
                  </a:cubicBezTo>
                  <a:cubicBezTo>
                    <a:pt x="903" y="107"/>
                    <a:pt x="788" y="0"/>
                    <a:pt x="6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5"/>
            <p:cNvSpPr/>
            <p:nvPr/>
          </p:nvSpPr>
          <p:spPr>
            <a:xfrm>
              <a:off x="5307150" y="1202325"/>
              <a:ext cx="21975" cy="27125"/>
            </a:xfrm>
            <a:custGeom>
              <a:rect b="b" l="l" r="r" t="t"/>
              <a:pathLst>
                <a:path extrusionOk="0" h="1085" w="879">
                  <a:moveTo>
                    <a:pt x="625" y="0"/>
                  </a:moveTo>
                  <a:cubicBezTo>
                    <a:pt x="569" y="0"/>
                    <a:pt x="510" y="18"/>
                    <a:pt x="452" y="54"/>
                  </a:cubicBezTo>
                  <a:cubicBezTo>
                    <a:pt x="227" y="179"/>
                    <a:pt x="26" y="530"/>
                    <a:pt x="1" y="781"/>
                  </a:cubicBezTo>
                  <a:cubicBezTo>
                    <a:pt x="1" y="977"/>
                    <a:pt x="116" y="1085"/>
                    <a:pt x="263" y="1085"/>
                  </a:cubicBezTo>
                  <a:cubicBezTo>
                    <a:pt x="323" y="1085"/>
                    <a:pt x="387" y="1067"/>
                    <a:pt x="452" y="1031"/>
                  </a:cubicBezTo>
                  <a:cubicBezTo>
                    <a:pt x="678" y="906"/>
                    <a:pt x="878" y="605"/>
                    <a:pt x="878" y="304"/>
                  </a:cubicBezTo>
                  <a:cubicBezTo>
                    <a:pt x="878" y="108"/>
                    <a:pt x="763" y="0"/>
                    <a:pt x="6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5"/>
            <p:cNvSpPr/>
            <p:nvPr/>
          </p:nvSpPr>
          <p:spPr>
            <a:xfrm>
              <a:off x="5307800" y="1313100"/>
              <a:ext cx="21950" cy="26750"/>
            </a:xfrm>
            <a:custGeom>
              <a:rect b="b" l="l" r="r" t="t"/>
              <a:pathLst>
                <a:path extrusionOk="0" h="1070" w="878">
                  <a:moveTo>
                    <a:pt x="647" y="1"/>
                  </a:moveTo>
                  <a:cubicBezTo>
                    <a:pt x="587" y="1"/>
                    <a:pt x="520" y="20"/>
                    <a:pt x="451" y="59"/>
                  </a:cubicBezTo>
                  <a:cubicBezTo>
                    <a:pt x="201" y="184"/>
                    <a:pt x="0" y="510"/>
                    <a:pt x="0" y="761"/>
                  </a:cubicBezTo>
                  <a:cubicBezTo>
                    <a:pt x="0" y="969"/>
                    <a:pt x="108" y="1069"/>
                    <a:pt x="250" y="1069"/>
                  </a:cubicBezTo>
                  <a:cubicBezTo>
                    <a:pt x="313" y="1069"/>
                    <a:pt x="382" y="1050"/>
                    <a:pt x="451" y="1011"/>
                  </a:cubicBezTo>
                  <a:cubicBezTo>
                    <a:pt x="702" y="886"/>
                    <a:pt x="877" y="585"/>
                    <a:pt x="877" y="310"/>
                  </a:cubicBezTo>
                  <a:cubicBezTo>
                    <a:pt x="877" y="101"/>
                    <a:pt x="781" y="1"/>
                    <a:pt x="6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5"/>
            <p:cNvSpPr/>
            <p:nvPr/>
          </p:nvSpPr>
          <p:spPr>
            <a:xfrm>
              <a:off x="5211300" y="1368375"/>
              <a:ext cx="22575" cy="27125"/>
            </a:xfrm>
            <a:custGeom>
              <a:rect b="b" l="l" r="r" t="t"/>
              <a:pathLst>
                <a:path extrusionOk="0" h="1085" w="903">
                  <a:moveTo>
                    <a:pt x="640" y="0"/>
                  </a:moveTo>
                  <a:cubicBezTo>
                    <a:pt x="581" y="0"/>
                    <a:pt x="516" y="17"/>
                    <a:pt x="452" y="53"/>
                  </a:cubicBezTo>
                  <a:cubicBezTo>
                    <a:pt x="226" y="179"/>
                    <a:pt x="0" y="530"/>
                    <a:pt x="25" y="780"/>
                  </a:cubicBezTo>
                  <a:cubicBezTo>
                    <a:pt x="25" y="977"/>
                    <a:pt x="127" y="1084"/>
                    <a:pt x="268" y="1084"/>
                  </a:cubicBezTo>
                  <a:cubicBezTo>
                    <a:pt x="324" y="1084"/>
                    <a:pt x="387" y="1067"/>
                    <a:pt x="452" y="1031"/>
                  </a:cubicBezTo>
                  <a:cubicBezTo>
                    <a:pt x="702" y="906"/>
                    <a:pt x="903" y="605"/>
                    <a:pt x="903" y="304"/>
                  </a:cubicBezTo>
                  <a:cubicBezTo>
                    <a:pt x="903" y="107"/>
                    <a:pt x="788" y="0"/>
                    <a:pt x="6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5"/>
            <p:cNvSpPr/>
            <p:nvPr/>
          </p:nvSpPr>
          <p:spPr>
            <a:xfrm>
              <a:off x="4921825" y="1642050"/>
              <a:ext cx="21950" cy="26750"/>
            </a:xfrm>
            <a:custGeom>
              <a:rect b="b" l="l" r="r" t="t"/>
              <a:pathLst>
                <a:path extrusionOk="0" h="1070" w="878">
                  <a:moveTo>
                    <a:pt x="636" y="1"/>
                  </a:moveTo>
                  <a:cubicBezTo>
                    <a:pt x="577" y="1"/>
                    <a:pt x="513" y="20"/>
                    <a:pt x="452" y="59"/>
                  </a:cubicBezTo>
                  <a:cubicBezTo>
                    <a:pt x="201" y="184"/>
                    <a:pt x="0" y="510"/>
                    <a:pt x="0" y="761"/>
                  </a:cubicBezTo>
                  <a:cubicBezTo>
                    <a:pt x="0" y="969"/>
                    <a:pt x="109" y="1069"/>
                    <a:pt x="251" y="1069"/>
                  </a:cubicBezTo>
                  <a:cubicBezTo>
                    <a:pt x="313" y="1069"/>
                    <a:pt x="382" y="1050"/>
                    <a:pt x="452" y="1011"/>
                  </a:cubicBezTo>
                  <a:cubicBezTo>
                    <a:pt x="702" y="886"/>
                    <a:pt x="878" y="585"/>
                    <a:pt x="878" y="309"/>
                  </a:cubicBezTo>
                  <a:cubicBezTo>
                    <a:pt x="878" y="101"/>
                    <a:pt x="769" y="1"/>
                    <a:pt x="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5"/>
            <p:cNvSpPr/>
            <p:nvPr/>
          </p:nvSpPr>
          <p:spPr>
            <a:xfrm>
              <a:off x="5018325" y="1586400"/>
              <a:ext cx="21950" cy="27150"/>
            </a:xfrm>
            <a:custGeom>
              <a:rect b="b" l="l" r="r" t="t"/>
              <a:pathLst>
                <a:path extrusionOk="0" h="1086" w="878">
                  <a:moveTo>
                    <a:pt x="615" y="1"/>
                  </a:moveTo>
                  <a:cubicBezTo>
                    <a:pt x="556" y="1"/>
                    <a:pt x="491" y="18"/>
                    <a:pt x="426" y="54"/>
                  </a:cubicBezTo>
                  <a:cubicBezTo>
                    <a:pt x="175" y="180"/>
                    <a:pt x="0" y="480"/>
                    <a:pt x="0" y="781"/>
                  </a:cubicBezTo>
                  <a:cubicBezTo>
                    <a:pt x="0" y="978"/>
                    <a:pt x="89" y="1085"/>
                    <a:pt x="231" y="1085"/>
                  </a:cubicBezTo>
                  <a:cubicBezTo>
                    <a:pt x="288" y="1085"/>
                    <a:pt x="354" y="1068"/>
                    <a:pt x="426" y="1032"/>
                  </a:cubicBezTo>
                  <a:cubicBezTo>
                    <a:pt x="677" y="906"/>
                    <a:pt x="877" y="581"/>
                    <a:pt x="877" y="305"/>
                  </a:cubicBezTo>
                  <a:cubicBezTo>
                    <a:pt x="877" y="108"/>
                    <a:pt x="763" y="1"/>
                    <a:pt x="6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5"/>
            <p:cNvSpPr/>
            <p:nvPr/>
          </p:nvSpPr>
          <p:spPr>
            <a:xfrm>
              <a:off x="5114800" y="1530650"/>
              <a:ext cx="21325" cy="27125"/>
            </a:xfrm>
            <a:custGeom>
              <a:rect b="b" l="l" r="r" t="t"/>
              <a:pathLst>
                <a:path extrusionOk="0" h="1085" w="853">
                  <a:moveTo>
                    <a:pt x="611" y="0"/>
                  </a:moveTo>
                  <a:cubicBezTo>
                    <a:pt x="554" y="0"/>
                    <a:pt x="491" y="18"/>
                    <a:pt x="427" y="54"/>
                  </a:cubicBezTo>
                  <a:cubicBezTo>
                    <a:pt x="176" y="179"/>
                    <a:pt x="1" y="530"/>
                    <a:pt x="1" y="780"/>
                  </a:cubicBezTo>
                  <a:cubicBezTo>
                    <a:pt x="1" y="977"/>
                    <a:pt x="90" y="1084"/>
                    <a:pt x="232" y="1084"/>
                  </a:cubicBezTo>
                  <a:cubicBezTo>
                    <a:pt x="289" y="1084"/>
                    <a:pt x="355" y="1067"/>
                    <a:pt x="427" y="1031"/>
                  </a:cubicBezTo>
                  <a:cubicBezTo>
                    <a:pt x="677" y="906"/>
                    <a:pt x="853" y="580"/>
                    <a:pt x="853" y="304"/>
                  </a:cubicBezTo>
                  <a:cubicBezTo>
                    <a:pt x="853" y="108"/>
                    <a:pt x="751" y="0"/>
                    <a:pt x="6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5"/>
            <p:cNvSpPr/>
            <p:nvPr/>
          </p:nvSpPr>
          <p:spPr>
            <a:xfrm>
              <a:off x="5210050" y="1474875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1"/>
                  </a:moveTo>
                  <a:cubicBezTo>
                    <a:pt x="568" y="1"/>
                    <a:pt x="509" y="18"/>
                    <a:pt x="451" y="54"/>
                  </a:cubicBezTo>
                  <a:cubicBezTo>
                    <a:pt x="226" y="179"/>
                    <a:pt x="0" y="505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1" y="1032"/>
                  </a:cubicBezTo>
                  <a:cubicBezTo>
                    <a:pt x="677" y="906"/>
                    <a:pt x="877" y="605"/>
                    <a:pt x="877" y="305"/>
                  </a:cubicBezTo>
                  <a:cubicBezTo>
                    <a:pt x="877" y="108"/>
                    <a:pt x="763" y="1"/>
                    <a:pt x="6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5"/>
            <p:cNvSpPr/>
            <p:nvPr/>
          </p:nvSpPr>
          <p:spPr>
            <a:xfrm>
              <a:off x="5306525" y="1419625"/>
              <a:ext cx="21975" cy="26725"/>
            </a:xfrm>
            <a:custGeom>
              <a:rect b="b" l="l" r="r" t="t"/>
              <a:pathLst>
                <a:path extrusionOk="0" h="1069" w="879">
                  <a:moveTo>
                    <a:pt x="628" y="1"/>
                  </a:moveTo>
                  <a:cubicBezTo>
                    <a:pt x="565" y="1"/>
                    <a:pt x="496" y="20"/>
                    <a:pt x="427" y="59"/>
                  </a:cubicBezTo>
                  <a:cubicBezTo>
                    <a:pt x="226" y="184"/>
                    <a:pt x="1" y="485"/>
                    <a:pt x="1" y="760"/>
                  </a:cubicBezTo>
                  <a:cubicBezTo>
                    <a:pt x="1" y="969"/>
                    <a:pt x="97" y="1069"/>
                    <a:pt x="232" y="1069"/>
                  </a:cubicBezTo>
                  <a:cubicBezTo>
                    <a:pt x="291" y="1069"/>
                    <a:pt x="358" y="1049"/>
                    <a:pt x="427" y="1011"/>
                  </a:cubicBezTo>
                  <a:cubicBezTo>
                    <a:pt x="678" y="886"/>
                    <a:pt x="878" y="585"/>
                    <a:pt x="878" y="309"/>
                  </a:cubicBezTo>
                  <a:cubicBezTo>
                    <a:pt x="878" y="101"/>
                    <a:pt x="770" y="1"/>
                    <a:pt x="6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09" name="Google Shape;409;p5"/>
          <p:cNvGrpSpPr/>
          <p:nvPr/>
        </p:nvGrpSpPr>
        <p:grpSpPr>
          <a:xfrm>
            <a:off x="7987641" y="204698"/>
            <a:ext cx="593164" cy="1161172"/>
            <a:chOff x="4921825" y="870250"/>
            <a:chExt cx="407925" cy="798550"/>
          </a:xfrm>
        </p:grpSpPr>
        <p:sp>
          <p:nvSpPr>
            <p:cNvPr id="410" name="Google Shape;410;p5"/>
            <p:cNvSpPr/>
            <p:nvPr/>
          </p:nvSpPr>
          <p:spPr>
            <a:xfrm>
              <a:off x="4921825" y="1092675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0"/>
                  </a:moveTo>
                  <a:cubicBezTo>
                    <a:pt x="569" y="0"/>
                    <a:pt x="509" y="18"/>
                    <a:pt x="452" y="54"/>
                  </a:cubicBezTo>
                  <a:cubicBezTo>
                    <a:pt x="201" y="179"/>
                    <a:pt x="0" y="530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2" y="1031"/>
                  </a:cubicBezTo>
                  <a:cubicBezTo>
                    <a:pt x="702" y="906"/>
                    <a:pt x="878" y="580"/>
                    <a:pt x="878" y="304"/>
                  </a:cubicBezTo>
                  <a:cubicBezTo>
                    <a:pt x="878" y="108"/>
                    <a:pt x="763" y="0"/>
                    <a:pt x="6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5"/>
            <p:cNvSpPr/>
            <p:nvPr/>
          </p:nvSpPr>
          <p:spPr>
            <a:xfrm>
              <a:off x="5018325" y="1037425"/>
              <a:ext cx="21950" cy="26725"/>
            </a:xfrm>
            <a:custGeom>
              <a:rect b="b" l="l" r="r" t="t"/>
              <a:pathLst>
                <a:path extrusionOk="0" h="1069" w="878">
                  <a:moveTo>
                    <a:pt x="627" y="0"/>
                  </a:moveTo>
                  <a:cubicBezTo>
                    <a:pt x="564" y="0"/>
                    <a:pt x="495" y="20"/>
                    <a:pt x="426" y="58"/>
                  </a:cubicBezTo>
                  <a:cubicBezTo>
                    <a:pt x="175" y="209"/>
                    <a:pt x="0" y="509"/>
                    <a:pt x="0" y="760"/>
                  </a:cubicBezTo>
                  <a:cubicBezTo>
                    <a:pt x="0" y="969"/>
                    <a:pt x="96" y="1069"/>
                    <a:pt x="231" y="1069"/>
                  </a:cubicBezTo>
                  <a:cubicBezTo>
                    <a:pt x="290" y="1069"/>
                    <a:pt x="357" y="1049"/>
                    <a:pt x="426" y="1011"/>
                  </a:cubicBezTo>
                  <a:cubicBezTo>
                    <a:pt x="677" y="885"/>
                    <a:pt x="877" y="585"/>
                    <a:pt x="877" y="309"/>
                  </a:cubicBezTo>
                  <a:cubicBezTo>
                    <a:pt x="877" y="100"/>
                    <a:pt x="769" y="0"/>
                    <a:pt x="6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5"/>
            <p:cNvSpPr/>
            <p:nvPr/>
          </p:nvSpPr>
          <p:spPr>
            <a:xfrm>
              <a:off x="5114800" y="981775"/>
              <a:ext cx="21325" cy="26900"/>
            </a:xfrm>
            <a:custGeom>
              <a:rect b="b" l="l" r="r" t="t"/>
              <a:pathLst>
                <a:path extrusionOk="0" h="1076" w="853">
                  <a:moveTo>
                    <a:pt x="611" y="0"/>
                  </a:moveTo>
                  <a:cubicBezTo>
                    <a:pt x="554" y="0"/>
                    <a:pt x="491" y="18"/>
                    <a:pt x="427" y="54"/>
                  </a:cubicBezTo>
                  <a:cubicBezTo>
                    <a:pt x="176" y="204"/>
                    <a:pt x="1" y="530"/>
                    <a:pt x="1" y="780"/>
                  </a:cubicBezTo>
                  <a:cubicBezTo>
                    <a:pt x="1" y="969"/>
                    <a:pt x="95" y="1076"/>
                    <a:pt x="227" y="1076"/>
                  </a:cubicBezTo>
                  <a:cubicBezTo>
                    <a:pt x="287" y="1076"/>
                    <a:pt x="356" y="1053"/>
                    <a:pt x="427" y="1006"/>
                  </a:cubicBezTo>
                  <a:cubicBezTo>
                    <a:pt x="677" y="906"/>
                    <a:pt x="853" y="580"/>
                    <a:pt x="853" y="304"/>
                  </a:cubicBezTo>
                  <a:cubicBezTo>
                    <a:pt x="853" y="108"/>
                    <a:pt x="751" y="0"/>
                    <a:pt x="6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5"/>
            <p:cNvSpPr/>
            <p:nvPr/>
          </p:nvSpPr>
          <p:spPr>
            <a:xfrm>
              <a:off x="5210050" y="92600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1"/>
                  </a:moveTo>
                  <a:cubicBezTo>
                    <a:pt x="568" y="1"/>
                    <a:pt x="509" y="18"/>
                    <a:pt x="451" y="54"/>
                  </a:cubicBezTo>
                  <a:cubicBezTo>
                    <a:pt x="226" y="204"/>
                    <a:pt x="0" y="505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1" y="1032"/>
                  </a:cubicBezTo>
                  <a:cubicBezTo>
                    <a:pt x="677" y="906"/>
                    <a:pt x="877" y="580"/>
                    <a:pt x="877" y="305"/>
                  </a:cubicBezTo>
                  <a:cubicBezTo>
                    <a:pt x="877" y="108"/>
                    <a:pt x="763" y="1"/>
                    <a:pt x="6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5"/>
            <p:cNvSpPr/>
            <p:nvPr/>
          </p:nvSpPr>
          <p:spPr>
            <a:xfrm>
              <a:off x="5306525" y="870250"/>
              <a:ext cx="21975" cy="27125"/>
            </a:xfrm>
            <a:custGeom>
              <a:rect b="b" l="l" r="r" t="t"/>
              <a:pathLst>
                <a:path extrusionOk="0" h="1085" w="879">
                  <a:moveTo>
                    <a:pt x="616" y="0"/>
                  </a:moveTo>
                  <a:cubicBezTo>
                    <a:pt x="556" y="0"/>
                    <a:pt x="492" y="18"/>
                    <a:pt x="427" y="53"/>
                  </a:cubicBezTo>
                  <a:cubicBezTo>
                    <a:pt x="226" y="229"/>
                    <a:pt x="1" y="505"/>
                    <a:pt x="1" y="780"/>
                  </a:cubicBezTo>
                  <a:cubicBezTo>
                    <a:pt x="1" y="977"/>
                    <a:pt x="103" y="1084"/>
                    <a:pt x="243" y="1084"/>
                  </a:cubicBezTo>
                  <a:cubicBezTo>
                    <a:pt x="300" y="1084"/>
                    <a:pt x="362" y="1067"/>
                    <a:pt x="427" y="1031"/>
                  </a:cubicBezTo>
                  <a:cubicBezTo>
                    <a:pt x="678" y="906"/>
                    <a:pt x="878" y="605"/>
                    <a:pt x="878" y="304"/>
                  </a:cubicBezTo>
                  <a:cubicBezTo>
                    <a:pt x="878" y="108"/>
                    <a:pt x="763" y="0"/>
                    <a:pt x="6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5"/>
            <p:cNvSpPr/>
            <p:nvPr/>
          </p:nvSpPr>
          <p:spPr>
            <a:xfrm>
              <a:off x="4921825" y="1203450"/>
              <a:ext cx="21950" cy="26750"/>
            </a:xfrm>
            <a:custGeom>
              <a:rect b="b" l="l" r="r" t="t"/>
              <a:pathLst>
                <a:path extrusionOk="0" h="1070" w="878">
                  <a:moveTo>
                    <a:pt x="636" y="1"/>
                  </a:moveTo>
                  <a:cubicBezTo>
                    <a:pt x="577" y="1"/>
                    <a:pt x="513" y="20"/>
                    <a:pt x="452" y="59"/>
                  </a:cubicBezTo>
                  <a:cubicBezTo>
                    <a:pt x="226" y="209"/>
                    <a:pt x="25" y="510"/>
                    <a:pt x="0" y="761"/>
                  </a:cubicBezTo>
                  <a:cubicBezTo>
                    <a:pt x="0" y="969"/>
                    <a:pt x="109" y="1069"/>
                    <a:pt x="251" y="1069"/>
                  </a:cubicBezTo>
                  <a:cubicBezTo>
                    <a:pt x="313" y="1069"/>
                    <a:pt x="382" y="1050"/>
                    <a:pt x="452" y="1011"/>
                  </a:cubicBezTo>
                  <a:cubicBezTo>
                    <a:pt x="702" y="886"/>
                    <a:pt x="878" y="585"/>
                    <a:pt x="878" y="310"/>
                  </a:cubicBezTo>
                  <a:cubicBezTo>
                    <a:pt x="878" y="101"/>
                    <a:pt x="769" y="1"/>
                    <a:pt x="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5"/>
            <p:cNvSpPr/>
            <p:nvPr/>
          </p:nvSpPr>
          <p:spPr>
            <a:xfrm>
              <a:off x="4922450" y="131385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35" y="1"/>
                  </a:moveTo>
                  <a:cubicBezTo>
                    <a:pt x="579" y="1"/>
                    <a:pt x="516" y="18"/>
                    <a:pt x="452" y="54"/>
                  </a:cubicBezTo>
                  <a:cubicBezTo>
                    <a:pt x="201" y="204"/>
                    <a:pt x="0" y="530"/>
                    <a:pt x="0" y="781"/>
                  </a:cubicBezTo>
                  <a:cubicBezTo>
                    <a:pt x="0" y="977"/>
                    <a:pt x="102" y="1085"/>
                    <a:pt x="252" y="1085"/>
                  </a:cubicBezTo>
                  <a:cubicBezTo>
                    <a:pt x="312" y="1085"/>
                    <a:pt x="380" y="1067"/>
                    <a:pt x="452" y="1031"/>
                  </a:cubicBezTo>
                  <a:cubicBezTo>
                    <a:pt x="702" y="906"/>
                    <a:pt x="878" y="580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5"/>
            <p:cNvSpPr/>
            <p:nvPr/>
          </p:nvSpPr>
          <p:spPr>
            <a:xfrm>
              <a:off x="4922450" y="142475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35" y="1"/>
                  </a:moveTo>
                  <a:cubicBezTo>
                    <a:pt x="579" y="1"/>
                    <a:pt x="516" y="18"/>
                    <a:pt x="452" y="54"/>
                  </a:cubicBezTo>
                  <a:cubicBezTo>
                    <a:pt x="226" y="179"/>
                    <a:pt x="51" y="505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2" y="1032"/>
                  </a:cubicBezTo>
                  <a:cubicBezTo>
                    <a:pt x="702" y="906"/>
                    <a:pt x="878" y="605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5"/>
            <p:cNvSpPr/>
            <p:nvPr/>
          </p:nvSpPr>
          <p:spPr>
            <a:xfrm>
              <a:off x="4923700" y="1535550"/>
              <a:ext cx="21325" cy="26725"/>
            </a:xfrm>
            <a:custGeom>
              <a:rect b="b" l="l" r="r" t="t"/>
              <a:pathLst>
                <a:path extrusionOk="0" h="1069" w="853">
                  <a:moveTo>
                    <a:pt x="622" y="0"/>
                  </a:moveTo>
                  <a:cubicBezTo>
                    <a:pt x="563" y="0"/>
                    <a:pt x="496" y="20"/>
                    <a:pt x="427" y="58"/>
                  </a:cubicBezTo>
                  <a:cubicBezTo>
                    <a:pt x="176" y="183"/>
                    <a:pt x="1" y="484"/>
                    <a:pt x="1" y="760"/>
                  </a:cubicBezTo>
                  <a:cubicBezTo>
                    <a:pt x="1" y="968"/>
                    <a:pt x="97" y="1069"/>
                    <a:pt x="231" y="1069"/>
                  </a:cubicBezTo>
                  <a:cubicBezTo>
                    <a:pt x="291" y="1069"/>
                    <a:pt x="357" y="1049"/>
                    <a:pt x="427" y="1011"/>
                  </a:cubicBezTo>
                  <a:cubicBezTo>
                    <a:pt x="677" y="885"/>
                    <a:pt x="853" y="584"/>
                    <a:pt x="853" y="309"/>
                  </a:cubicBezTo>
                  <a:cubicBezTo>
                    <a:pt x="853" y="100"/>
                    <a:pt x="756" y="0"/>
                    <a:pt x="6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5"/>
            <p:cNvSpPr/>
            <p:nvPr/>
          </p:nvSpPr>
          <p:spPr>
            <a:xfrm>
              <a:off x="5018325" y="1147800"/>
              <a:ext cx="21950" cy="27150"/>
            </a:xfrm>
            <a:custGeom>
              <a:rect b="b" l="l" r="r" t="t"/>
              <a:pathLst>
                <a:path extrusionOk="0" h="1086" w="878">
                  <a:moveTo>
                    <a:pt x="615" y="1"/>
                  </a:moveTo>
                  <a:cubicBezTo>
                    <a:pt x="556" y="1"/>
                    <a:pt x="491" y="18"/>
                    <a:pt x="426" y="54"/>
                  </a:cubicBezTo>
                  <a:cubicBezTo>
                    <a:pt x="201" y="205"/>
                    <a:pt x="0" y="480"/>
                    <a:pt x="0" y="781"/>
                  </a:cubicBezTo>
                  <a:cubicBezTo>
                    <a:pt x="0" y="978"/>
                    <a:pt x="102" y="1085"/>
                    <a:pt x="242" y="1085"/>
                  </a:cubicBezTo>
                  <a:cubicBezTo>
                    <a:pt x="299" y="1085"/>
                    <a:pt x="361" y="1068"/>
                    <a:pt x="426" y="1032"/>
                  </a:cubicBezTo>
                  <a:cubicBezTo>
                    <a:pt x="677" y="906"/>
                    <a:pt x="877" y="581"/>
                    <a:pt x="877" y="305"/>
                  </a:cubicBezTo>
                  <a:cubicBezTo>
                    <a:pt x="877" y="108"/>
                    <a:pt x="763" y="1"/>
                    <a:pt x="6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5"/>
            <p:cNvSpPr/>
            <p:nvPr/>
          </p:nvSpPr>
          <p:spPr>
            <a:xfrm>
              <a:off x="5114800" y="1092050"/>
              <a:ext cx="21325" cy="27125"/>
            </a:xfrm>
            <a:custGeom>
              <a:rect b="b" l="l" r="r" t="t"/>
              <a:pathLst>
                <a:path extrusionOk="0" h="1085" w="853">
                  <a:moveTo>
                    <a:pt x="611" y="0"/>
                  </a:moveTo>
                  <a:cubicBezTo>
                    <a:pt x="554" y="0"/>
                    <a:pt x="491" y="18"/>
                    <a:pt x="427" y="54"/>
                  </a:cubicBezTo>
                  <a:cubicBezTo>
                    <a:pt x="201" y="204"/>
                    <a:pt x="1" y="530"/>
                    <a:pt x="1" y="781"/>
                  </a:cubicBezTo>
                  <a:cubicBezTo>
                    <a:pt x="1" y="977"/>
                    <a:pt x="103" y="1085"/>
                    <a:pt x="243" y="1085"/>
                  </a:cubicBezTo>
                  <a:cubicBezTo>
                    <a:pt x="299" y="1085"/>
                    <a:pt x="362" y="1067"/>
                    <a:pt x="427" y="1031"/>
                  </a:cubicBezTo>
                  <a:cubicBezTo>
                    <a:pt x="677" y="906"/>
                    <a:pt x="853" y="580"/>
                    <a:pt x="853" y="304"/>
                  </a:cubicBezTo>
                  <a:cubicBezTo>
                    <a:pt x="853" y="108"/>
                    <a:pt x="751" y="0"/>
                    <a:pt x="6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5"/>
            <p:cNvSpPr/>
            <p:nvPr/>
          </p:nvSpPr>
          <p:spPr>
            <a:xfrm>
              <a:off x="5210675" y="1036275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35" y="1"/>
                  </a:moveTo>
                  <a:cubicBezTo>
                    <a:pt x="579" y="1"/>
                    <a:pt x="516" y="18"/>
                    <a:pt x="451" y="54"/>
                  </a:cubicBezTo>
                  <a:cubicBezTo>
                    <a:pt x="201" y="230"/>
                    <a:pt x="0" y="530"/>
                    <a:pt x="0" y="781"/>
                  </a:cubicBezTo>
                  <a:cubicBezTo>
                    <a:pt x="0" y="978"/>
                    <a:pt x="115" y="1085"/>
                    <a:pt x="263" y="1085"/>
                  </a:cubicBezTo>
                  <a:cubicBezTo>
                    <a:pt x="322" y="1085"/>
                    <a:pt x="387" y="1068"/>
                    <a:pt x="451" y="1032"/>
                  </a:cubicBezTo>
                  <a:cubicBezTo>
                    <a:pt x="702" y="906"/>
                    <a:pt x="878" y="580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5"/>
            <p:cNvSpPr/>
            <p:nvPr/>
          </p:nvSpPr>
          <p:spPr>
            <a:xfrm>
              <a:off x="5307150" y="981775"/>
              <a:ext cx="21975" cy="26900"/>
            </a:xfrm>
            <a:custGeom>
              <a:rect b="b" l="l" r="r" t="t"/>
              <a:pathLst>
                <a:path extrusionOk="0" h="1076" w="879">
                  <a:moveTo>
                    <a:pt x="625" y="0"/>
                  </a:moveTo>
                  <a:cubicBezTo>
                    <a:pt x="569" y="0"/>
                    <a:pt x="510" y="18"/>
                    <a:pt x="452" y="54"/>
                  </a:cubicBezTo>
                  <a:cubicBezTo>
                    <a:pt x="201" y="179"/>
                    <a:pt x="1" y="480"/>
                    <a:pt x="1" y="780"/>
                  </a:cubicBezTo>
                  <a:cubicBezTo>
                    <a:pt x="1" y="969"/>
                    <a:pt x="107" y="1076"/>
                    <a:pt x="246" y="1076"/>
                  </a:cubicBezTo>
                  <a:cubicBezTo>
                    <a:pt x="310" y="1076"/>
                    <a:pt x="381" y="1053"/>
                    <a:pt x="452" y="1006"/>
                  </a:cubicBezTo>
                  <a:cubicBezTo>
                    <a:pt x="678" y="906"/>
                    <a:pt x="878" y="580"/>
                    <a:pt x="878" y="304"/>
                  </a:cubicBezTo>
                  <a:cubicBezTo>
                    <a:pt x="878" y="108"/>
                    <a:pt x="763" y="0"/>
                    <a:pt x="6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5"/>
            <p:cNvSpPr/>
            <p:nvPr/>
          </p:nvSpPr>
          <p:spPr>
            <a:xfrm>
              <a:off x="5018950" y="125810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0"/>
                  </a:moveTo>
                  <a:cubicBezTo>
                    <a:pt x="568" y="0"/>
                    <a:pt x="509" y="17"/>
                    <a:pt x="451" y="53"/>
                  </a:cubicBezTo>
                  <a:cubicBezTo>
                    <a:pt x="176" y="204"/>
                    <a:pt x="0" y="504"/>
                    <a:pt x="0" y="780"/>
                  </a:cubicBezTo>
                  <a:cubicBezTo>
                    <a:pt x="0" y="977"/>
                    <a:pt x="115" y="1084"/>
                    <a:pt x="262" y="1084"/>
                  </a:cubicBezTo>
                  <a:cubicBezTo>
                    <a:pt x="322" y="1084"/>
                    <a:pt x="387" y="1067"/>
                    <a:pt x="451" y="1031"/>
                  </a:cubicBezTo>
                  <a:cubicBezTo>
                    <a:pt x="702" y="905"/>
                    <a:pt x="877" y="580"/>
                    <a:pt x="877" y="304"/>
                  </a:cubicBezTo>
                  <a:cubicBezTo>
                    <a:pt x="877" y="107"/>
                    <a:pt x="763" y="0"/>
                    <a:pt x="6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5"/>
            <p:cNvSpPr/>
            <p:nvPr/>
          </p:nvSpPr>
          <p:spPr>
            <a:xfrm>
              <a:off x="5018950" y="1369225"/>
              <a:ext cx="21950" cy="27000"/>
            </a:xfrm>
            <a:custGeom>
              <a:rect b="b" l="l" r="r" t="t"/>
              <a:pathLst>
                <a:path extrusionOk="0" h="1080" w="878">
                  <a:moveTo>
                    <a:pt x="637" y="0"/>
                  </a:moveTo>
                  <a:cubicBezTo>
                    <a:pt x="578" y="0"/>
                    <a:pt x="513" y="23"/>
                    <a:pt x="451" y="70"/>
                  </a:cubicBezTo>
                  <a:cubicBezTo>
                    <a:pt x="176" y="195"/>
                    <a:pt x="0" y="496"/>
                    <a:pt x="0" y="771"/>
                  </a:cubicBezTo>
                  <a:cubicBezTo>
                    <a:pt x="0" y="980"/>
                    <a:pt x="109" y="1080"/>
                    <a:pt x="250" y="1080"/>
                  </a:cubicBezTo>
                  <a:cubicBezTo>
                    <a:pt x="313" y="1080"/>
                    <a:pt x="382" y="1060"/>
                    <a:pt x="451" y="1022"/>
                  </a:cubicBezTo>
                  <a:cubicBezTo>
                    <a:pt x="702" y="897"/>
                    <a:pt x="877" y="596"/>
                    <a:pt x="877" y="320"/>
                  </a:cubicBezTo>
                  <a:cubicBezTo>
                    <a:pt x="877" y="113"/>
                    <a:pt x="770" y="0"/>
                    <a:pt x="6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5"/>
            <p:cNvSpPr/>
            <p:nvPr/>
          </p:nvSpPr>
          <p:spPr>
            <a:xfrm>
              <a:off x="5018950" y="147990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0"/>
                  </a:moveTo>
                  <a:cubicBezTo>
                    <a:pt x="568" y="0"/>
                    <a:pt x="509" y="18"/>
                    <a:pt x="451" y="54"/>
                  </a:cubicBezTo>
                  <a:cubicBezTo>
                    <a:pt x="226" y="179"/>
                    <a:pt x="25" y="505"/>
                    <a:pt x="0" y="780"/>
                  </a:cubicBezTo>
                  <a:cubicBezTo>
                    <a:pt x="0" y="977"/>
                    <a:pt x="102" y="1084"/>
                    <a:pt x="251" y="1084"/>
                  </a:cubicBezTo>
                  <a:cubicBezTo>
                    <a:pt x="312" y="1084"/>
                    <a:pt x="379" y="1067"/>
                    <a:pt x="451" y="1031"/>
                  </a:cubicBezTo>
                  <a:cubicBezTo>
                    <a:pt x="702" y="906"/>
                    <a:pt x="877" y="580"/>
                    <a:pt x="877" y="304"/>
                  </a:cubicBezTo>
                  <a:cubicBezTo>
                    <a:pt x="877" y="108"/>
                    <a:pt x="763" y="0"/>
                    <a:pt x="6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5"/>
            <p:cNvSpPr/>
            <p:nvPr/>
          </p:nvSpPr>
          <p:spPr>
            <a:xfrm>
              <a:off x="5114800" y="1203450"/>
              <a:ext cx="21325" cy="26750"/>
            </a:xfrm>
            <a:custGeom>
              <a:rect b="b" l="l" r="r" t="t"/>
              <a:pathLst>
                <a:path extrusionOk="0" h="1070" w="853">
                  <a:moveTo>
                    <a:pt x="622" y="1"/>
                  </a:moveTo>
                  <a:cubicBezTo>
                    <a:pt x="563" y="1"/>
                    <a:pt x="496" y="20"/>
                    <a:pt x="427" y="59"/>
                  </a:cubicBezTo>
                  <a:cubicBezTo>
                    <a:pt x="201" y="184"/>
                    <a:pt x="26" y="485"/>
                    <a:pt x="1" y="761"/>
                  </a:cubicBezTo>
                  <a:cubicBezTo>
                    <a:pt x="1" y="969"/>
                    <a:pt x="85" y="1069"/>
                    <a:pt x="220" y="1069"/>
                  </a:cubicBezTo>
                  <a:cubicBezTo>
                    <a:pt x="280" y="1069"/>
                    <a:pt x="350" y="1050"/>
                    <a:pt x="427" y="1011"/>
                  </a:cubicBezTo>
                  <a:cubicBezTo>
                    <a:pt x="677" y="886"/>
                    <a:pt x="853" y="585"/>
                    <a:pt x="853" y="310"/>
                  </a:cubicBezTo>
                  <a:cubicBezTo>
                    <a:pt x="853" y="101"/>
                    <a:pt x="756" y="1"/>
                    <a:pt x="6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5"/>
            <p:cNvSpPr/>
            <p:nvPr/>
          </p:nvSpPr>
          <p:spPr>
            <a:xfrm>
              <a:off x="5210675" y="1147800"/>
              <a:ext cx="21950" cy="27150"/>
            </a:xfrm>
            <a:custGeom>
              <a:rect b="b" l="l" r="r" t="t"/>
              <a:pathLst>
                <a:path extrusionOk="0" h="1086" w="878">
                  <a:moveTo>
                    <a:pt x="635" y="1"/>
                  </a:moveTo>
                  <a:cubicBezTo>
                    <a:pt x="579" y="1"/>
                    <a:pt x="516" y="18"/>
                    <a:pt x="451" y="54"/>
                  </a:cubicBezTo>
                  <a:cubicBezTo>
                    <a:pt x="226" y="180"/>
                    <a:pt x="0" y="480"/>
                    <a:pt x="0" y="781"/>
                  </a:cubicBezTo>
                  <a:cubicBezTo>
                    <a:pt x="0" y="978"/>
                    <a:pt x="115" y="1085"/>
                    <a:pt x="263" y="1085"/>
                  </a:cubicBezTo>
                  <a:cubicBezTo>
                    <a:pt x="322" y="1085"/>
                    <a:pt x="387" y="1068"/>
                    <a:pt x="451" y="1032"/>
                  </a:cubicBezTo>
                  <a:cubicBezTo>
                    <a:pt x="702" y="906"/>
                    <a:pt x="878" y="581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5"/>
            <p:cNvSpPr/>
            <p:nvPr/>
          </p:nvSpPr>
          <p:spPr>
            <a:xfrm>
              <a:off x="5307150" y="1092050"/>
              <a:ext cx="21975" cy="27125"/>
            </a:xfrm>
            <a:custGeom>
              <a:rect b="b" l="l" r="r" t="t"/>
              <a:pathLst>
                <a:path extrusionOk="0" h="1085" w="879">
                  <a:moveTo>
                    <a:pt x="625" y="0"/>
                  </a:moveTo>
                  <a:cubicBezTo>
                    <a:pt x="569" y="0"/>
                    <a:pt x="510" y="18"/>
                    <a:pt x="452" y="54"/>
                  </a:cubicBezTo>
                  <a:cubicBezTo>
                    <a:pt x="227" y="179"/>
                    <a:pt x="26" y="530"/>
                    <a:pt x="1" y="781"/>
                  </a:cubicBezTo>
                  <a:cubicBezTo>
                    <a:pt x="1" y="977"/>
                    <a:pt x="116" y="1085"/>
                    <a:pt x="263" y="1085"/>
                  </a:cubicBezTo>
                  <a:cubicBezTo>
                    <a:pt x="323" y="1085"/>
                    <a:pt x="387" y="1067"/>
                    <a:pt x="452" y="1031"/>
                  </a:cubicBezTo>
                  <a:cubicBezTo>
                    <a:pt x="678" y="906"/>
                    <a:pt x="878" y="580"/>
                    <a:pt x="878" y="304"/>
                  </a:cubicBezTo>
                  <a:cubicBezTo>
                    <a:pt x="878" y="108"/>
                    <a:pt x="763" y="0"/>
                    <a:pt x="6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5"/>
            <p:cNvSpPr/>
            <p:nvPr/>
          </p:nvSpPr>
          <p:spPr>
            <a:xfrm>
              <a:off x="5115425" y="131385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16" y="1"/>
                  </a:moveTo>
                  <a:cubicBezTo>
                    <a:pt x="556" y="1"/>
                    <a:pt x="492" y="18"/>
                    <a:pt x="427" y="54"/>
                  </a:cubicBezTo>
                  <a:cubicBezTo>
                    <a:pt x="176" y="179"/>
                    <a:pt x="1" y="480"/>
                    <a:pt x="1" y="781"/>
                  </a:cubicBezTo>
                  <a:cubicBezTo>
                    <a:pt x="1" y="977"/>
                    <a:pt x="90" y="1085"/>
                    <a:pt x="232" y="1085"/>
                  </a:cubicBezTo>
                  <a:cubicBezTo>
                    <a:pt x="289" y="1085"/>
                    <a:pt x="355" y="1067"/>
                    <a:pt x="427" y="1031"/>
                  </a:cubicBezTo>
                  <a:cubicBezTo>
                    <a:pt x="677" y="906"/>
                    <a:pt x="878" y="580"/>
                    <a:pt x="878" y="305"/>
                  </a:cubicBezTo>
                  <a:cubicBezTo>
                    <a:pt x="878" y="108"/>
                    <a:pt x="763" y="1"/>
                    <a:pt x="6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5"/>
            <p:cNvSpPr/>
            <p:nvPr/>
          </p:nvSpPr>
          <p:spPr>
            <a:xfrm>
              <a:off x="5115425" y="1424125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16" y="1"/>
                  </a:moveTo>
                  <a:cubicBezTo>
                    <a:pt x="556" y="1"/>
                    <a:pt x="492" y="18"/>
                    <a:pt x="427" y="54"/>
                  </a:cubicBezTo>
                  <a:cubicBezTo>
                    <a:pt x="226" y="179"/>
                    <a:pt x="26" y="530"/>
                    <a:pt x="1" y="781"/>
                  </a:cubicBezTo>
                  <a:cubicBezTo>
                    <a:pt x="1" y="977"/>
                    <a:pt x="90" y="1085"/>
                    <a:pt x="232" y="1085"/>
                  </a:cubicBezTo>
                  <a:cubicBezTo>
                    <a:pt x="289" y="1085"/>
                    <a:pt x="355" y="1067"/>
                    <a:pt x="427" y="1031"/>
                  </a:cubicBezTo>
                  <a:cubicBezTo>
                    <a:pt x="677" y="906"/>
                    <a:pt x="878" y="580"/>
                    <a:pt x="878" y="305"/>
                  </a:cubicBezTo>
                  <a:cubicBezTo>
                    <a:pt x="878" y="108"/>
                    <a:pt x="763" y="1"/>
                    <a:pt x="6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5"/>
            <p:cNvSpPr/>
            <p:nvPr/>
          </p:nvSpPr>
          <p:spPr>
            <a:xfrm>
              <a:off x="5211300" y="1258100"/>
              <a:ext cx="22575" cy="27125"/>
            </a:xfrm>
            <a:custGeom>
              <a:rect b="b" l="l" r="r" t="t"/>
              <a:pathLst>
                <a:path extrusionOk="0" h="1085" w="903">
                  <a:moveTo>
                    <a:pt x="640" y="0"/>
                  </a:moveTo>
                  <a:cubicBezTo>
                    <a:pt x="581" y="0"/>
                    <a:pt x="516" y="17"/>
                    <a:pt x="452" y="53"/>
                  </a:cubicBezTo>
                  <a:cubicBezTo>
                    <a:pt x="201" y="179"/>
                    <a:pt x="0" y="530"/>
                    <a:pt x="25" y="780"/>
                  </a:cubicBezTo>
                  <a:cubicBezTo>
                    <a:pt x="25" y="977"/>
                    <a:pt x="115" y="1084"/>
                    <a:pt x="257" y="1084"/>
                  </a:cubicBezTo>
                  <a:cubicBezTo>
                    <a:pt x="314" y="1084"/>
                    <a:pt x="380" y="1067"/>
                    <a:pt x="452" y="1031"/>
                  </a:cubicBezTo>
                  <a:cubicBezTo>
                    <a:pt x="702" y="905"/>
                    <a:pt x="903" y="580"/>
                    <a:pt x="903" y="304"/>
                  </a:cubicBezTo>
                  <a:cubicBezTo>
                    <a:pt x="903" y="107"/>
                    <a:pt x="788" y="0"/>
                    <a:pt x="6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5"/>
            <p:cNvSpPr/>
            <p:nvPr/>
          </p:nvSpPr>
          <p:spPr>
            <a:xfrm>
              <a:off x="5307150" y="1202325"/>
              <a:ext cx="21975" cy="27125"/>
            </a:xfrm>
            <a:custGeom>
              <a:rect b="b" l="l" r="r" t="t"/>
              <a:pathLst>
                <a:path extrusionOk="0" h="1085" w="879">
                  <a:moveTo>
                    <a:pt x="625" y="0"/>
                  </a:moveTo>
                  <a:cubicBezTo>
                    <a:pt x="569" y="0"/>
                    <a:pt x="510" y="18"/>
                    <a:pt x="452" y="54"/>
                  </a:cubicBezTo>
                  <a:cubicBezTo>
                    <a:pt x="227" y="179"/>
                    <a:pt x="26" y="530"/>
                    <a:pt x="1" y="781"/>
                  </a:cubicBezTo>
                  <a:cubicBezTo>
                    <a:pt x="1" y="977"/>
                    <a:pt x="116" y="1085"/>
                    <a:pt x="263" y="1085"/>
                  </a:cubicBezTo>
                  <a:cubicBezTo>
                    <a:pt x="323" y="1085"/>
                    <a:pt x="387" y="1067"/>
                    <a:pt x="452" y="1031"/>
                  </a:cubicBezTo>
                  <a:cubicBezTo>
                    <a:pt x="678" y="906"/>
                    <a:pt x="878" y="605"/>
                    <a:pt x="878" y="304"/>
                  </a:cubicBezTo>
                  <a:cubicBezTo>
                    <a:pt x="878" y="108"/>
                    <a:pt x="763" y="0"/>
                    <a:pt x="6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5"/>
            <p:cNvSpPr/>
            <p:nvPr/>
          </p:nvSpPr>
          <p:spPr>
            <a:xfrm>
              <a:off x="5307800" y="1313100"/>
              <a:ext cx="21950" cy="26750"/>
            </a:xfrm>
            <a:custGeom>
              <a:rect b="b" l="l" r="r" t="t"/>
              <a:pathLst>
                <a:path extrusionOk="0" h="1070" w="878">
                  <a:moveTo>
                    <a:pt x="647" y="1"/>
                  </a:moveTo>
                  <a:cubicBezTo>
                    <a:pt x="587" y="1"/>
                    <a:pt x="520" y="20"/>
                    <a:pt x="451" y="59"/>
                  </a:cubicBezTo>
                  <a:cubicBezTo>
                    <a:pt x="201" y="184"/>
                    <a:pt x="0" y="510"/>
                    <a:pt x="0" y="761"/>
                  </a:cubicBezTo>
                  <a:cubicBezTo>
                    <a:pt x="0" y="969"/>
                    <a:pt x="108" y="1069"/>
                    <a:pt x="250" y="1069"/>
                  </a:cubicBezTo>
                  <a:cubicBezTo>
                    <a:pt x="313" y="1069"/>
                    <a:pt x="382" y="1050"/>
                    <a:pt x="451" y="1011"/>
                  </a:cubicBezTo>
                  <a:cubicBezTo>
                    <a:pt x="702" y="886"/>
                    <a:pt x="877" y="585"/>
                    <a:pt x="877" y="310"/>
                  </a:cubicBezTo>
                  <a:cubicBezTo>
                    <a:pt x="877" y="101"/>
                    <a:pt x="781" y="1"/>
                    <a:pt x="6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5"/>
            <p:cNvSpPr/>
            <p:nvPr/>
          </p:nvSpPr>
          <p:spPr>
            <a:xfrm>
              <a:off x="5211300" y="1368375"/>
              <a:ext cx="22575" cy="27125"/>
            </a:xfrm>
            <a:custGeom>
              <a:rect b="b" l="l" r="r" t="t"/>
              <a:pathLst>
                <a:path extrusionOk="0" h="1085" w="903">
                  <a:moveTo>
                    <a:pt x="640" y="0"/>
                  </a:moveTo>
                  <a:cubicBezTo>
                    <a:pt x="581" y="0"/>
                    <a:pt x="516" y="17"/>
                    <a:pt x="452" y="53"/>
                  </a:cubicBezTo>
                  <a:cubicBezTo>
                    <a:pt x="226" y="179"/>
                    <a:pt x="0" y="530"/>
                    <a:pt x="25" y="780"/>
                  </a:cubicBezTo>
                  <a:cubicBezTo>
                    <a:pt x="25" y="977"/>
                    <a:pt x="127" y="1084"/>
                    <a:pt x="268" y="1084"/>
                  </a:cubicBezTo>
                  <a:cubicBezTo>
                    <a:pt x="324" y="1084"/>
                    <a:pt x="387" y="1067"/>
                    <a:pt x="452" y="1031"/>
                  </a:cubicBezTo>
                  <a:cubicBezTo>
                    <a:pt x="702" y="906"/>
                    <a:pt x="903" y="605"/>
                    <a:pt x="903" y="304"/>
                  </a:cubicBezTo>
                  <a:cubicBezTo>
                    <a:pt x="903" y="107"/>
                    <a:pt x="788" y="0"/>
                    <a:pt x="6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5"/>
            <p:cNvSpPr/>
            <p:nvPr/>
          </p:nvSpPr>
          <p:spPr>
            <a:xfrm>
              <a:off x="4921825" y="1642050"/>
              <a:ext cx="21950" cy="26750"/>
            </a:xfrm>
            <a:custGeom>
              <a:rect b="b" l="l" r="r" t="t"/>
              <a:pathLst>
                <a:path extrusionOk="0" h="1070" w="878">
                  <a:moveTo>
                    <a:pt x="636" y="1"/>
                  </a:moveTo>
                  <a:cubicBezTo>
                    <a:pt x="577" y="1"/>
                    <a:pt x="513" y="20"/>
                    <a:pt x="452" y="59"/>
                  </a:cubicBezTo>
                  <a:cubicBezTo>
                    <a:pt x="201" y="184"/>
                    <a:pt x="0" y="510"/>
                    <a:pt x="0" y="761"/>
                  </a:cubicBezTo>
                  <a:cubicBezTo>
                    <a:pt x="0" y="969"/>
                    <a:pt x="109" y="1069"/>
                    <a:pt x="251" y="1069"/>
                  </a:cubicBezTo>
                  <a:cubicBezTo>
                    <a:pt x="313" y="1069"/>
                    <a:pt x="382" y="1050"/>
                    <a:pt x="452" y="1011"/>
                  </a:cubicBezTo>
                  <a:cubicBezTo>
                    <a:pt x="702" y="886"/>
                    <a:pt x="878" y="585"/>
                    <a:pt x="878" y="309"/>
                  </a:cubicBezTo>
                  <a:cubicBezTo>
                    <a:pt x="878" y="101"/>
                    <a:pt x="769" y="1"/>
                    <a:pt x="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5"/>
            <p:cNvSpPr/>
            <p:nvPr/>
          </p:nvSpPr>
          <p:spPr>
            <a:xfrm>
              <a:off x="5018325" y="1586400"/>
              <a:ext cx="21950" cy="27150"/>
            </a:xfrm>
            <a:custGeom>
              <a:rect b="b" l="l" r="r" t="t"/>
              <a:pathLst>
                <a:path extrusionOk="0" h="1086" w="878">
                  <a:moveTo>
                    <a:pt x="615" y="1"/>
                  </a:moveTo>
                  <a:cubicBezTo>
                    <a:pt x="556" y="1"/>
                    <a:pt x="491" y="18"/>
                    <a:pt x="426" y="54"/>
                  </a:cubicBezTo>
                  <a:cubicBezTo>
                    <a:pt x="175" y="180"/>
                    <a:pt x="0" y="480"/>
                    <a:pt x="0" y="781"/>
                  </a:cubicBezTo>
                  <a:cubicBezTo>
                    <a:pt x="0" y="978"/>
                    <a:pt x="89" y="1085"/>
                    <a:pt x="231" y="1085"/>
                  </a:cubicBezTo>
                  <a:cubicBezTo>
                    <a:pt x="288" y="1085"/>
                    <a:pt x="354" y="1068"/>
                    <a:pt x="426" y="1032"/>
                  </a:cubicBezTo>
                  <a:cubicBezTo>
                    <a:pt x="677" y="906"/>
                    <a:pt x="877" y="581"/>
                    <a:pt x="877" y="305"/>
                  </a:cubicBezTo>
                  <a:cubicBezTo>
                    <a:pt x="877" y="108"/>
                    <a:pt x="763" y="1"/>
                    <a:pt x="6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5"/>
            <p:cNvSpPr/>
            <p:nvPr/>
          </p:nvSpPr>
          <p:spPr>
            <a:xfrm>
              <a:off x="5114800" y="1530650"/>
              <a:ext cx="21325" cy="27125"/>
            </a:xfrm>
            <a:custGeom>
              <a:rect b="b" l="l" r="r" t="t"/>
              <a:pathLst>
                <a:path extrusionOk="0" h="1085" w="853">
                  <a:moveTo>
                    <a:pt x="611" y="0"/>
                  </a:moveTo>
                  <a:cubicBezTo>
                    <a:pt x="554" y="0"/>
                    <a:pt x="491" y="18"/>
                    <a:pt x="427" y="54"/>
                  </a:cubicBezTo>
                  <a:cubicBezTo>
                    <a:pt x="176" y="179"/>
                    <a:pt x="1" y="530"/>
                    <a:pt x="1" y="780"/>
                  </a:cubicBezTo>
                  <a:cubicBezTo>
                    <a:pt x="1" y="977"/>
                    <a:pt x="90" y="1084"/>
                    <a:pt x="232" y="1084"/>
                  </a:cubicBezTo>
                  <a:cubicBezTo>
                    <a:pt x="289" y="1084"/>
                    <a:pt x="355" y="1067"/>
                    <a:pt x="427" y="1031"/>
                  </a:cubicBezTo>
                  <a:cubicBezTo>
                    <a:pt x="677" y="906"/>
                    <a:pt x="853" y="580"/>
                    <a:pt x="853" y="304"/>
                  </a:cubicBezTo>
                  <a:cubicBezTo>
                    <a:pt x="853" y="108"/>
                    <a:pt x="751" y="0"/>
                    <a:pt x="6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5"/>
            <p:cNvSpPr/>
            <p:nvPr/>
          </p:nvSpPr>
          <p:spPr>
            <a:xfrm>
              <a:off x="5210050" y="1474875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1"/>
                  </a:moveTo>
                  <a:cubicBezTo>
                    <a:pt x="568" y="1"/>
                    <a:pt x="509" y="18"/>
                    <a:pt x="451" y="54"/>
                  </a:cubicBezTo>
                  <a:cubicBezTo>
                    <a:pt x="226" y="179"/>
                    <a:pt x="0" y="505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1" y="1032"/>
                  </a:cubicBezTo>
                  <a:cubicBezTo>
                    <a:pt x="677" y="906"/>
                    <a:pt x="877" y="605"/>
                    <a:pt x="877" y="305"/>
                  </a:cubicBezTo>
                  <a:cubicBezTo>
                    <a:pt x="877" y="108"/>
                    <a:pt x="763" y="1"/>
                    <a:pt x="6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5"/>
            <p:cNvSpPr/>
            <p:nvPr/>
          </p:nvSpPr>
          <p:spPr>
            <a:xfrm>
              <a:off x="5306525" y="1419625"/>
              <a:ext cx="21975" cy="26725"/>
            </a:xfrm>
            <a:custGeom>
              <a:rect b="b" l="l" r="r" t="t"/>
              <a:pathLst>
                <a:path extrusionOk="0" h="1069" w="879">
                  <a:moveTo>
                    <a:pt x="628" y="1"/>
                  </a:moveTo>
                  <a:cubicBezTo>
                    <a:pt x="565" y="1"/>
                    <a:pt x="496" y="20"/>
                    <a:pt x="427" y="59"/>
                  </a:cubicBezTo>
                  <a:cubicBezTo>
                    <a:pt x="226" y="184"/>
                    <a:pt x="1" y="485"/>
                    <a:pt x="1" y="760"/>
                  </a:cubicBezTo>
                  <a:cubicBezTo>
                    <a:pt x="1" y="969"/>
                    <a:pt x="97" y="1069"/>
                    <a:pt x="232" y="1069"/>
                  </a:cubicBezTo>
                  <a:cubicBezTo>
                    <a:pt x="291" y="1069"/>
                    <a:pt x="358" y="1049"/>
                    <a:pt x="427" y="1011"/>
                  </a:cubicBezTo>
                  <a:cubicBezTo>
                    <a:pt x="678" y="886"/>
                    <a:pt x="878" y="585"/>
                    <a:pt x="878" y="309"/>
                  </a:cubicBezTo>
                  <a:cubicBezTo>
                    <a:pt x="878" y="101"/>
                    <a:pt x="770" y="1"/>
                    <a:pt x="6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0" name="Google Shape;440;p5"/>
          <p:cNvSpPr/>
          <p:nvPr/>
        </p:nvSpPr>
        <p:spPr>
          <a:xfrm rot="10800000">
            <a:off x="-253" y="-93"/>
            <a:ext cx="2019852" cy="1148544"/>
          </a:xfrm>
          <a:custGeom>
            <a:rect b="b" l="l" r="r" t="t"/>
            <a:pathLst>
              <a:path extrusionOk="0" h="66294" w="116586">
                <a:moveTo>
                  <a:pt x="116586" y="0"/>
                </a:moveTo>
                <a:lnTo>
                  <a:pt x="0" y="66294"/>
                </a:lnTo>
                <a:lnTo>
                  <a:pt x="116586" y="66294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grpSp>
        <p:nvGrpSpPr>
          <p:cNvPr id="441" name="Google Shape;441;p5"/>
          <p:cNvGrpSpPr/>
          <p:nvPr/>
        </p:nvGrpSpPr>
        <p:grpSpPr>
          <a:xfrm>
            <a:off x="7123447" y="2151889"/>
            <a:ext cx="3863499" cy="3798516"/>
            <a:chOff x="3133537" y="-308699"/>
            <a:chExt cx="6010422" cy="5452155"/>
          </a:xfrm>
        </p:grpSpPr>
        <p:sp>
          <p:nvSpPr>
            <p:cNvPr id="442" name="Google Shape;442;p5"/>
            <p:cNvSpPr/>
            <p:nvPr/>
          </p:nvSpPr>
          <p:spPr>
            <a:xfrm>
              <a:off x="3201565" y="-185790"/>
              <a:ext cx="5942394" cy="5329246"/>
            </a:xfrm>
            <a:custGeom>
              <a:rect b="b" l="l" r="r" t="t"/>
              <a:pathLst>
                <a:path extrusionOk="0" h="81084" w="90413">
                  <a:moveTo>
                    <a:pt x="90412" y="1"/>
                  </a:moveTo>
                  <a:lnTo>
                    <a:pt x="3084" y="50747"/>
                  </a:lnTo>
                  <a:cubicBezTo>
                    <a:pt x="1293" y="51801"/>
                    <a:pt x="239" y="51702"/>
                    <a:pt x="0" y="53075"/>
                  </a:cubicBezTo>
                  <a:lnTo>
                    <a:pt x="0" y="55104"/>
                  </a:lnTo>
                  <a:cubicBezTo>
                    <a:pt x="20" y="56675"/>
                    <a:pt x="1055" y="58247"/>
                    <a:pt x="3123" y="59440"/>
                  </a:cubicBezTo>
                  <a:lnTo>
                    <a:pt x="40641" y="81083"/>
                  </a:lnTo>
                  <a:lnTo>
                    <a:pt x="88642" y="81083"/>
                  </a:lnTo>
                  <a:cubicBezTo>
                    <a:pt x="89617" y="81083"/>
                    <a:pt x="90412" y="80288"/>
                    <a:pt x="90412" y="79313"/>
                  </a:cubicBezTo>
                  <a:lnTo>
                    <a:pt x="90412" y="1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5"/>
            <p:cNvSpPr/>
            <p:nvPr/>
          </p:nvSpPr>
          <p:spPr>
            <a:xfrm>
              <a:off x="3133537" y="-308699"/>
              <a:ext cx="6010420" cy="5452152"/>
            </a:xfrm>
            <a:custGeom>
              <a:rect b="b" l="l" r="r" t="t"/>
              <a:pathLst>
                <a:path extrusionOk="0" h="82954" w="91448">
                  <a:moveTo>
                    <a:pt x="91447" y="1"/>
                  </a:moveTo>
                  <a:lnTo>
                    <a:pt x="4119" y="50767"/>
                  </a:lnTo>
                  <a:cubicBezTo>
                    <a:pt x="1" y="53154"/>
                    <a:pt x="21" y="57033"/>
                    <a:pt x="4158" y="59440"/>
                  </a:cubicBezTo>
                  <a:lnTo>
                    <a:pt x="44899" y="82953"/>
                  </a:lnTo>
                  <a:lnTo>
                    <a:pt x="89677" y="82953"/>
                  </a:lnTo>
                  <a:cubicBezTo>
                    <a:pt x="90652" y="82953"/>
                    <a:pt x="91447" y="82158"/>
                    <a:pt x="91447" y="81183"/>
                  </a:cubicBezTo>
                  <a:lnTo>
                    <a:pt x="9144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5" name="Google Shape;445;p6"/>
          <p:cNvGrpSpPr/>
          <p:nvPr/>
        </p:nvGrpSpPr>
        <p:grpSpPr>
          <a:xfrm>
            <a:off x="-458461" y="-321271"/>
            <a:ext cx="10059175" cy="5791575"/>
            <a:chOff x="-458461" y="-321271"/>
            <a:chExt cx="10059175" cy="5791575"/>
          </a:xfrm>
        </p:grpSpPr>
        <p:grpSp>
          <p:nvGrpSpPr>
            <p:cNvPr id="446" name="Google Shape;446;p6"/>
            <p:cNvGrpSpPr/>
            <p:nvPr/>
          </p:nvGrpSpPr>
          <p:grpSpPr>
            <a:xfrm flipH="1">
              <a:off x="-458461" y="-245071"/>
              <a:ext cx="9830575" cy="5715375"/>
              <a:chOff x="-358925" y="-303650"/>
              <a:chExt cx="9830575" cy="5715375"/>
            </a:xfrm>
          </p:grpSpPr>
          <p:cxnSp>
            <p:nvCxnSpPr>
              <p:cNvPr id="447" name="Google Shape;447;p6"/>
              <p:cNvCxnSpPr/>
              <p:nvPr/>
            </p:nvCxnSpPr>
            <p:spPr>
              <a:xfrm flipH="1" rot="10800000">
                <a:off x="-282200" y="-303650"/>
                <a:ext cx="1052400" cy="607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48" name="Google Shape;448;p6"/>
              <p:cNvCxnSpPr/>
              <p:nvPr/>
            </p:nvCxnSpPr>
            <p:spPr>
              <a:xfrm flipH="1" rot="10800000">
                <a:off x="-281950" y="-236675"/>
                <a:ext cx="1425600" cy="822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49" name="Google Shape;449;p6"/>
              <p:cNvCxnSpPr/>
              <p:nvPr/>
            </p:nvCxnSpPr>
            <p:spPr>
              <a:xfrm flipH="1" rot="10800000">
                <a:off x="-358925" y="-155350"/>
                <a:ext cx="1851000" cy="1068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50" name="Google Shape;450;p6"/>
              <p:cNvCxnSpPr/>
              <p:nvPr/>
            </p:nvCxnSpPr>
            <p:spPr>
              <a:xfrm flipH="1" rot="10800000">
                <a:off x="-267650" y="-115750"/>
                <a:ext cx="2180400" cy="1258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51" name="Google Shape;451;p6"/>
              <p:cNvCxnSpPr/>
              <p:nvPr/>
            </p:nvCxnSpPr>
            <p:spPr>
              <a:xfrm flipH="1" rot="10800000">
                <a:off x="-229800" y="-86050"/>
                <a:ext cx="2580300" cy="1489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52" name="Google Shape;452;p6"/>
              <p:cNvCxnSpPr/>
              <p:nvPr/>
            </p:nvCxnSpPr>
            <p:spPr>
              <a:xfrm flipH="1" rot="10800000">
                <a:off x="-212775" y="-127750"/>
                <a:ext cx="3125100" cy="1804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53" name="Google Shape;453;p6"/>
              <p:cNvCxnSpPr/>
              <p:nvPr/>
            </p:nvCxnSpPr>
            <p:spPr>
              <a:xfrm flipH="1" rot="10800000">
                <a:off x="-180475" y="-165575"/>
                <a:ext cx="3648000" cy="210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54" name="Google Shape;454;p6"/>
              <p:cNvCxnSpPr/>
              <p:nvPr/>
            </p:nvCxnSpPr>
            <p:spPr>
              <a:xfrm flipH="1" rot="10800000">
                <a:off x="-227000" y="-146700"/>
                <a:ext cx="4150500" cy="2396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55" name="Google Shape;455;p6"/>
              <p:cNvCxnSpPr/>
              <p:nvPr/>
            </p:nvCxnSpPr>
            <p:spPr>
              <a:xfrm flipH="1" rot="10800000">
                <a:off x="-285775" y="-133000"/>
                <a:ext cx="4675200" cy="2699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56" name="Google Shape;456;p6"/>
              <p:cNvCxnSpPr/>
              <p:nvPr/>
            </p:nvCxnSpPr>
            <p:spPr>
              <a:xfrm flipH="1" rot="10800000">
                <a:off x="-254975" y="-209000"/>
                <a:ext cx="5265600" cy="3039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57" name="Google Shape;457;p6"/>
              <p:cNvCxnSpPr/>
              <p:nvPr/>
            </p:nvCxnSpPr>
            <p:spPr>
              <a:xfrm flipH="1" rot="10800000">
                <a:off x="-230325" y="-171400"/>
                <a:ext cx="5665200" cy="3270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58" name="Google Shape;458;p6"/>
              <p:cNvCxnSpPr/>
              <p:nvPr/>
            </p:nvCxnSpPr>
            <p:spPr>
              <a:xfrm flipH="1" rot="10800000">
                <a:off x="-203625" y="-162575"/>
                <a:ext cx="6111900" cy="3528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59" name="Google Shape;459;p6"/>
              <p:cNvCxnSpPr/>
              <p:nvPr/>
            </p:nvCxnSpPr>
            <p:spPr>
              <a:xfrm flipH="1" rot="10800000">
                <a:off x="-212500" y="-179425"/>
                <a:ext cx="6639600" cy="3833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60" name="Google Shape;460;p6"/>
              <p:cNvCxnSpPr/>
              <p:nvPr/>
            </p:nvCxnSpPr>
            <p:spPr>
              <a:xfrm flipH="1" rot="10800000">
                <a:off x="-237200" y="-171550"/>
                <a:ext cx="7140000" cy="4122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61" name="Google Shape;461;p6"/>
              <p:cNvCxnSpPr/>
              <p:nvPr/>
            </p:nvCxnSpPr>
            <p:spPr>
              <a:xfrm flipH="1" rot="10800000">
                <a:off x="-208450" y="-169925"/>
                <a:ext cx="7598100" cy="4386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62" name="Google Shape;462;p6"/>
              <p:cNvCxnSpPr/>
              <p:nvPr/>
            </p:nvCxnSpPr>
            <p:spPr>
              <a:xfrm flipH="1" rot="10800000">
                <a:off x="-126875" y="-166100"/>
                <a:ext cx="7999200" cy="4618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63" name="Google Shape;463;p6"/>
              <p:cNvCxnSpPr/>
              <p:nvPr/>
            </p:nvCxnSpPr>
            <p:spPr>
              <a:xfrm flipH="1" rot="10800000">
                <a:off x="-175950" y="-237725"/>
                <a:ext cx="8661600" cy="5000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64" name="Google Shape;464;p6"/>
              <p:cNvCxnSpPr/>
              <p:nvPr/>
            </p:nvCxnSpPr>
            <p:spPr>
              <a:xfrm flipH="1" rot="10800000">
                <a:off x="-230050" y="-244075"/>
                <a:ext cx="9215700" cy="5320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65" name="Google Shape;465;p6"/>
              <p:cNvCxnSpPr/>
              <p:nvPr/>
            </p:nvCxnSpPr>
            <p:spPr>
              <a:xfrm flipH="1" rot="10800000">
                <a:off x="-150500" y="-149375"/>
                <a:ext cx="9462000" cy="5462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66" name="Google Shape;466;p6"/>
              <p:cNvCxnSpPr/>
              <p:nvPr/>
            </p:nvCxnSpPr>
            <p:spPr>
              <a:xfrm flipH="1" rot="10800000">
                <a:off x="277300" y="105750"/>
                <a:ext cx="9081600" cy="524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67" name="Google Shape;467;p6"/>
              <p:cNvCxnSpPr/>
              <p:nvPr/>
            </p:nvCxnSpPr>
            <p:spPr>
              <a:xfrm flipH="1" rot="10800000">
                <a:off x="846950" y="376800"/>
                <a:ext cx="8531400" cy="4925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68" name="Google Shape;468;p6"/>
              <p:cNvCxnSpPr/>
              <p:nvPr/>
            </p:nvCxnSpPr>
            <p:spPr>
              <a:xfrm flipH="1" rot="10800000">
                <a:off x="1349000" y="635275"/>
                <a:ext cx="8071500" cy="4659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69" name="Google Shape;469;p6"/>
              <p:cNvCxnSpPr/>
              <p:nvPr/>
            </p:nvCxnSpPr>
            <p:spPr>
              <a:xfrm flipH="1" rot="10800000">
                <a:off x="1864375" y="918950"/>
                <a:ext cx="7554300" cy="4361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70" name="Google Shape;470;p6"/>
              <p:cNvCxnSpPr/>
              <p:nvPr/>
            </p:nvCxnSpPr>
            <p:spPr>
              <a:xfrm flipH="1" rot="10800000">
                <a:off x="2403950" y="1170550"/>
                <a:ext cx="7067700" cy="4080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71" name="Google Shape;471;p6"/>
              <p:cNvCxnSpPr/>
              <p:nvPr/>
            </p:nvCxnSpPr>
            <p:spPr>
              <a:xfrm flipH="1" rot="10800000">
                <a:off x="2718375" y="1495625"/>
                <a:ext cx="6679800" cy="3856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72" name="Google Shape;472;p6"/>
              <p:cNvCxnSpPr/>
              <p:nvPr/>
            </p:nvCxnSpPr>
            <p:spPr>
              <a:xfrm flipH="1" rot="10800000">
                <a:off x="3297700" y="1822900"/>
                <a:ext cx="6023100" cy="3477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73" name="Google Shape;473;p6"/>
              <p:cNvCxnSpPr/>
              <p:nvPr/>
            </p:nvCxnSpPr>
            <p:spPr>
              <a:xfrm flipH="1" rot="10800000">
                <a:off x="3726050" y="2104125"/>
                <a:ext cx="5597100" cy="3231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74" name="Google Shape;474;p6"/>
              <p:cNvCxnSpPr/>
              <p:nvPr/>
            </p:nvCxnSpPr>
            <p:spPr>
              <a:xfrm flipH="1" rot="10800000">
                <a:off x="4244875" y="2361600"/>
                <a:ext cx="5121600" cy="2956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75" name="Google Shape;475;p6"/>
              <p:cNvCxnSpPr/>
              <p:nvPr/>
            </p:nvCxnSpPr>
            <p:spPr>
              <a:xfrm flipH="1" rot="10800000">
                <a:off x="4742850" y="2657525"/>
                <a:ext cx="4600200" cy="2655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76" name="Google Shape;476;p6"/>
              <p:cNvCxnSpPr/>
              <p:nvPr/>
            </p:nvCxnSpPr>
            <p:spPr>
              <a:xfrm flipH="1" rot="10800000">
                <a:off x="5210850" y="2937150"/>
                <a:ext cx="4137300" cy="2388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77" name="Google Shape;477;p6"/>
              <p:cNvCxnSpPr/>
              <p:nvPr/>
            </p:nvCxnSpPr>
            <p:spPr>
              <a:xfrm flipH="1" rot="10800000">
                <a:off x="5725550" y="3223700"/>
                <a:ext cx="3615300" cy="2087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78" name="Google Shape;478;p6"/>
              <p:cNvCxnSpPr/>
              <p:nvPr/>
            </p:nvCxnSpPr>
            <p:spPr>
              <a:xfrm flipH="1" rot="10800000">
                <a:off x="6217950" y="3515950"/>
                <a:ext cx="3106500" cy="1793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79" name="Google Shape;479;p6"/>
              <p:cNvCxnSpPr/>
              <p:nvPr/>
            </p:nvCxnSpPr>
            <p:spPr>
              <a:xfrm flipH="1" rot="10800000">
                <a:off x="6716500" y="3797450"/>
                <a:ext cx="2609700" cy="1506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80" name="Google Shape;480;p6"/>
              <p:cNvCxnSpPr/>
              <p:nvPr/>
            </p:nvCxnSpPr>
            <p:spPr>
              <a:xfrm flipH="1" rot="10800000">
                <a:off x="7199175" y="4100700"/>
                <a:ext cx="2091000" cy="1207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81" name="Google Shape;481;p6"/>
              <p:cNvCxnSpPr/>
              <p:nvPr/>
            </p:nvCxnSpPr>
            <p:spPr>
              <a:xfrm flipH="1" rot="10800000">
                <a:off x="7718000" y="4338975"/>
                <a:ext cx="1648800" cy="951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82" name="Google Shape;482;p6"/>
              <p:cNvCxnSpPr/>
              <p:nvPr/>
            </p:nvCxnSpPr>
            <p:spPr>
              <a:xfrm flipH="1" rot="10800000">
                <a:off x="8129050" y="4607075"/>
                <a:ext cx="1263000" cy="729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83" name="Google Shape;483;p6"/>
              <p:cNvCxnSpPr/>
              <p:nvPr/>
            </p:nvCxnSpPr>
            <p:spPr>
              <a:xfrm flipH="1" rot="10800000">
                <a:off x="8487200" y="4879525"/>
                <a:ext cx="921600" cy="532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484" name="Google Shape;484;p6"/>
            <p:cNvGrpSpPr/>
            <p:nvPr/>
          </p:nvGrpSpPr>
          <p:grpSpPr>
            <a:xfrm rot="10800000">
              <a:off x="-229861" y="-321271"/>
              <a:ext cx="9830575" cy="5715375"/>
              <a:chOff x="-358925" y="-303650"/>
              <a:chExt cx="9830575" cy="5715375"/>
            </a:xfrm>
          </p:grpSpPr>
          <p:cxnSp>
            <p:nvCxnSpPr>
              <p:cNvPr id="485" name="Google Shape;485;p6"/>
              <p:cNvCxnSpPr/>
              <p:nvPr/>
            </p:nvCxnSpPr>
            <p:spPr>
              <a:xfrm flipH="1" rot="10800000">
                <a:off x="-282200" y="-303650"/>
                <a:ext cx="1052400" cy="607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86" name="Google Shape;486;p6"/>
              <p:cNvCxnSpPr/>
              <p:nvPr/>
            </p:nvCxnSpPr>
            <p:spPr>
              <a:xfrm flipH="1" rot="10800000">
                <a:off x="-281950" y="-236675"/>
                <a:ext cx="1425600" cy="822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87" name="Google Shape;487;p6"/>
              <p:cNvCxnSpPr/>
              <p:nvPr/>
            </p:nvCxnSpPr>
            <p:spPr>
              <a:xfrm flipH="1" rot="10800000">
                <a:off x="-358925" y="-155350"/>
                <a:ext cx="1851000" cy="1068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88" name="Google Shape;488;p6"/>
              <p:cNvCxnSpPr/>
              <p:nvPr/>
            </p:nvCxnSpPr>
            <p:spPr>
              <a:xfrm flipH="1" rot="10800000">
                <a:off x="-267650" y="-115750"/>
                <a:ext cx="2180400" cy="1258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89" name="Google Shape;489;p6"/>
              <p:cNvCxnSpPr/>
              <p:nvPr/>
            </p:nvCxnSpPr>
            <p:spPr>
              <a:xfrm flipH="1" rot="10800000">
                <a:off x="-229800" y="-86050"/>
                <a:ext cx="2580300" cy="1489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90" name="Google Shape;490;p6"/>
              <p:cNvCxnSpPr/>
              <p:nvPr/>
            </p:nvCxnSpPr>
            <p:spPr>
              <a:xfrm flipH="1" rot="10800000">
                <a:off x="-212775" y="-127750"/>
                <a:ext cx="3125100" cy="1804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91" name="Google Shape;491;p6"/>
              <p:cNvCxnSpPr/>
              <p:nvPr/>
            </p:nvCxnSpPr>
            <p:spPr>
              <a:xfrm flipH="1" rot="10800000">
                <a:off x="-180475" y="-165575"/>
                <a:ext cx="3648000" cy="210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92" name="Google Shape;492;p6"/>
              <p:cNvCxnSpPr/>
              <p:nvPr/>
            </p:nvCxnSpPr>
            <p:spPr>
              <a:xfrm flipH="1" rot="10800000">
                <a:off x="-227000" y="-146700"/>
                <a:ext cx="4150500" cy="2396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93" name="Google Shape;493;p6"/>
              <p:cNvCxnSpPr/>
              <p:nvPr/>
            </p:nvCxnSpPr>
            <p:spPr>
              <a:xfrm flipH="1" rot="10800000">
                <a:off x="-285775" y="-133000"/>
                <a:ext cx="4675200" cy="2699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94" name="Google Shape;494;p6"/>
              <p:cNvCxnSpPr/>
              <p:nvPr/>
            </p:nvCxnSpPr>
            <p:spPr>
              <a:xfrm flipH="1" rot="10800000">
                <a:off x="-254975" y="-209000"/>
                <a:ext cx="5265600" cy="3039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95" name="Google Shape;495;p6"/>
              <p:cNvCxnSpPr/>
              <p:nvPr/>
            </p:nvCxnSpPr>
            <p:spPr>
              <a:xfrm flipH="1" rot="10800000">
                <a:off x="-230325" y="-171400"/>
                <a:ext cx="5665200" cy="3270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96" name="Google Shape;496;p6"/>
              <p:cNvCxnSpPr/>
              <p:nvPr/>
            </p:nvCxnSpPr>
            <p:spPr>
              <a:xfrm flipH="1" rot="10800000">
                <a:off x="-203625" y="-162575"/>
                <a:ext cx="6111900" cy="3528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97" name="Google Shape;497;p6"/>
              <p:cNvCxnSpPr/>
              <p:nvPr/>
            </p:nvCxnSpPr>
            <p:spPr>
              <a:xfrm flipH="1" rot="10800000">
                <a:off x="-212500" y="-179425"/>
                <a:ext cx="6639600" cy="3833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98" name="Google Shape;498;p6"/>
              <p:cNvCxnSpPr/>
              <p:nvPr/>
            </p:nvCxnSpPr>
            <p:spPr>
              <a:xfrm flipH="1" rot="10800000">
                <a:off x="-237200" y="-171550"/>
                <a:ext cx="7140000" cy="4122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99" name="Google Shape;499;p6"/>
              <p:cNvCxnSpPr/>
              <p:nvPr/>
            </p:nvCxnSpPr>
            <p:spPr>
              <a:xfrm flipH="1" rot="10800000">
                <a:off x="-208450" y="-169925"/>
                <a:ext cx="7598100" cy="4386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00" name="Google Shape;500;p6"/>
              <p:cNvCxnSpPr/>
              <p:nvPr/>
            </p:nvCxnSpPr>
            <p:spPr>
              <a:xfrm flipH="1" rot="10800000">
                <a:off x="-126875" y="-166100"/>
                <a:ext cx="7999200" cy="4618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01" name="Google Shape;501;p6"/>
              <p:cNvCxnSpPr/>
              <p:nvPr/>
            </p:nvCxnSpPr>
            <p:spPr>
              <a:xfrm flipH="1" rot="10800000">
                <a:off x="-175950" y="-237725"/>
                <a:ext cx="8661600" cy="5000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02" name="Google Shape;502;p6"/>
              <p:cNvCxnSpPr/>
              <p:nvPr/>
            </p:nvCxnSpPr>
            <p:spPr>
              <a:xfrm flipH="1" rot="10800000">
                <a:off x="-230050" y="-244075"/>
                <a:ext cx="9215700" cy="5320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03" name="Google Shape;503;p6"/>
              <p:cNvCxnSpPr/>
              <p:nvPr/>
            </p:nvCxnSpPr>
            <p:spPr>
              <a:xfrm flipH="1" rot="10800000">
                <a:off x="-150500" y="-149375"/>
                <a:ext cx="9462000" cy="5462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04" name="Google Shape;504;p6"/>
              <p:cNvCxnSpPr/>
              <p:nvPr/>
            </p:nvCxnSpPr>
            <p:spPr>
              <a:xfrm flipH="1" rot="10800000">
                <a:off x="277300" y="105750"/>
                <a:ext cx="9081600" cy="524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05" name="Google Shape;505;p6"/>
              <p:cNvCxnSpPr/>
              <p:nvPr/>
            </p:nvCxnSpPr>
            <p:spPr>
              <a:xfrm flipH="1" rot="10800000">
                <a:off x="846950" y="376800"/>
                <a:ext cx="8531400" cy="4925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06" name="Google Shape;506;p6"/>
              <p:cNvCxnSpPr/>
              <p:nvPr/>
            </p:nvCxnSpPr>
            <p:spPr>
              <a:xfrm flipH="1" rot="10800000">
                <a:off x="1349000" y="635275"/>
                <a:ext cx="8071500" cy="4659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07" name="Google Shape;507;p6"/>
              <p:cNvCxnSpPr/>
              <p:nvPr/>
            </p:nvCxnSpPr>
            <p:spPr>
              <a:xfrm flipH="1" rot="10800000">
                <a:off x="1864375" y="918950"/>
                <a:ext cx="7554300" cy="4361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08" name="Google Shape;508;p6"/>
              <p:cNvCxnSpPr/>
              <p:nvPr/>
            </p:nvCxnSpPr>
            <p:spPr>
              <a:xfrm flipH="1" rot="10800000">
                <a:off x="2403950" y="1170550"/>
                <a:ext cx="7067700" cy="4080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09" name="Google Shape;509;p6"/>
              <p:cNvCxnSpPr/>
              <p:nvPr/>
            </p:nvCxnSpPr>
            <p:spPr>
              <a:xfrm flipH="1" rot="10800000">
                <a:off x="2718375" y="1495625"/>
                <a:ext cx="6679800" cy="3856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10" name="Google Shape;510;p6"/>
              <p:cNvCxnSpPr/>
              <p:nvPr/>
            </p:nvCxnSpPr>
            <p:spPr>
              <a:xfrm flipH="1" rot="10800000">
                <a:off x="3297700" y="1822900"/>
                <a:ext cx="6023100" cy="3477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11" name="Google Shape;511;p6"/>
              <p:cNvCxnSpPr/>
              <p:nvPr/>
            </p:nvCxnSpPr>
            <p:spPr>
              <a:xfrm flipH="1" rot="10800000">
                <a:off x="3726050" y="2104125"/>
                <a:ext cx="5597100" cy="3231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12" name="Google Shape;512;p6"/>
              <p:cNvCxnSpPr/>
              <p:nvPr/>
            </p:nvCxnSpPr>
            <p:spPr>
              <a:xfrm flipH="1" rot="10800000">
                <a:off x="4244875" y="2361600"/>
                <a:ext cx="5121600" cy="2956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13" name="Google Shape;513;p6"/>
              <p:cNvCxnSpPr/>
              <p:nvPr/>
            </p:nvCxnSpPr>
            <p:spPr>
              <a:xfrm flipH="1" rot="10800000">
                <a:off x="4742850" y="2657525"/>
                <a:ext cx="4600200" cy="2655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14" name="Google Shape;514;p6"/>
              <p:cNvCxnSpPr/>
              <p:nvPr/>
            </p:nvCxnSpPr>
            <p:spPr>
              <a:xfrm flipH="1" rot="10800000">
                <a:off x="5210850" y="2937150"/>
                <a:ext cx="4137300" cy="2388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15" name="Google Shape;515;p6"/>
              <p:cNvCxnSpPr/>
              <p:nvPr/>
            </p:nvCxnSpPr>
            <p:spPr>
              <a:xfrm flipH="1" rot="10800000">
                <a:off x="5725550" y="3223700"/>
                <a:ext cx="3615300" cy="2087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16" name="Google Shape;516;p6"/>
              <p:cNvCxnSpPr/>
              <p:nvPr/>
            </p:nvCxnSpPr>
            <p:spPr>
              <a:xfrm flipH="1" rot="10800000">
                <a:off x="6217950" y="3515950"/>
                <a:ext cx="3106500" cy="1793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17" name="Google Shape;517;p6"/>
              <p:cNvCxnSpPr/>
              <p:nvPr/>
            </p:nvCxnSpPr>
            <p:spPr>
              <a:xfrm flipH="1" rot="10800000">
                <a:off x="6716500" y="3797450"/>
                <a:ext cx="2609700" cy="1506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18" name="Google Shape;518;p6"/>
              <p:cNvCxnSpPr/>
              <p:nvPr/>
            </p:nvCxnSpPr>
            <p:spPr>
              <a:xfrm flipH="1" rot="10800000">
                <a:off x="7199175" y="4100700"/>
                <a:ext cx="2091000" cy="1207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19" name="Google Shape;519;p6"/>
              <p:cNvCxnSpPr/>
              <p:nvPr/>
            </p:nvCxnSpPr>
            <p:spPr>
              <a:xfrm flipH="1" rot="10800000">
                <a:off x="7718000" y="4338975"/>
                <a:ext cx="1648800" cy="951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20" name="Google Shape;520;p6"/>
              <p:cNvCxnSpPr/>
              <p:nvPr/>
            </p:nvCxnSpPr>
            <p:spPr>
              <a:xfrm flipH="1" rot="10800000">
                <a:off x="8129050" y="4607075"/>
                <a:ext cx="1263000" cy="729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21" name="Google Shape;521;p6"/>
              <p:cNvCxnSpPr/>
              <p:nvPr/>
            </p:nvCxnSpPr>
            <p:spPr>
              <a:xfrm flipH="1" rot="10800000">
                <a:off x="8487200" y="4879525"/>
                <a:ext cx="921600" cy="532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sp>
        <p:nvSpPr>
          <p:cNvPr id="522" name="Google Shape;522;p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4" name="Google Shape;524;p7"/>
          <p:cNvGrpSpPr/>
          <p:nvPr/>
        </p:nvGrpSpPr>
        <p:grpSpPr>
          <a:xfrm>
            <a:off x="-458461" y="-321271"/>
            <a:ext cx="10059175" cy="5791575"/>
            <a:chOff x="-458461" y="-321271"/>
            <a:chExt cx="10059175" cy="5791575"/>
          </a:xfrm>
        </p:grpSpPr>
        <p:grpSp>
          <p:nvGrpSpPr>
            <p:cNvPr id="525" name="Google Shape;525;p7"/>
            <p:cNvGrpSpPr/>
            <p:nvPr/>
          </p:nvGrpSpPr>
          <p:grpSpPr>
            <a:xfrm flipH="1">
              <a:off x="-458461" y="-245071"/>
              <a:ext cx="9830575" cy="5715375"/>
              <a:chOff x="-358925" y="-303650"/>
              <a:chExt cx="9830575" cy="5715375"/>
            </a:xfrm>
          </p:grpSpPr>
          <p:cxnSp>
            <p:nvCxnSpPr>
              <p:cNvPr id="526" name="Google Shape;526;p7"/>
              <p:cNvCxnSpPr/>
              <p:nvPr/>
            </p:nvCxnSpPr>
            <p:spPr>
              <a:xfrm flipH="1" rot="10800000">
                <a:off x="-282200" y="-303650"/>
                <a:ext cx="1052400" cy="607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27" name="Google Shape;527;p7"/>
              <p:cNvCxnSpPr/>
              <p:nvPr/>
            </p:nvCxnSpPr>
            <p:spPr>
              <a:xfrm flipH="1" rot="10800000">
                <a:off x="-281950" y="-236675"/>
                <a:ext cx="1425600" cy="822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28" name="Google Shape;528;p7"/>
              <p:cNvCxnSpPr/>
              <p:nvPr/>
            </p:nvCxnSpPr>
            <p:spPr>
              <a:xfrm flipH="1" rot="10800000">
                <a:off x="-358925" y="-155350"/>
                <a:ext cx="1851000" cy="1068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29" name="Google Shape;529;p7"/>
              <p:cNvCxnSpPr/>
              <p:nvPr/>
            </p:nvCxnSpPr>
            <p:spPr>
              <a:xfrm flipH="1" rot="10800000">
                <a:off x="-267650" y="-115750"/>
                <a:ext cx="2180400" cy="1258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30" name="Google Shape;530;p7"/>
              <p:cNvCxnSpPr/>
              <p:nvPr/>
            </p:nvCxnSpPr>
            <p:spPr>
              <a:xfrm flipH="1" rot="10800000">
                <a:off x="-229800" y="-86050"/>
                <a:ext cx="2580300" cy="1489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31" name="Google Shape;531;p7"/>
              <p:cNvCxnSpPr/>
              <p:nvPr/>
            </p:nvCxnSpPr>
            <p:spPr>
              <a:xfrm flipH="1" rot="10800000">
                <a:off x="-212775" y="-127750"/>
                <a:ext cx="3125100" cy="1804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32" name="Google Shape;532;p7"/>
              <p:cNvCxnSpPr/>
              <p:nvPr/>
            </p:nvCxnSpPr>
            <p:spPr>
              <a:xfrm flipH="1" rot="10800000">
                <a:off x="-180475" y="-165575"/>
                <a:ext cx="3648000" cy="210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33" name="Google Shape;533;p7"/>
              <p:cNvCxnSpPr/>
              <p:nvPr/>
            </p:nvCxnSpPr>
            <p:spPr>
              <a:xfrm flipH="1" rot="10800000">
                <a:off x="-227000" y="-146700"/>
                <a:ext cx="4150500" cy="2396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34" name="Google Shape;534;p7"/>
              <p:cNvCxnSpPr/>
              <p:nvPr/>
            </p:nvCxnSpPr>
            <p:spPr>
              <a:xfrm flipH="1" rot="10800000">
                <a:off x="-285775" y="-133000"/>
                <a:ext cx="4675200" cy="2699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35" name="Google Shape;535;p7"/>
              <p:cNvCxnSpPr/>
              <p:nvPr/>
            </p:nvCxnSpPr>
            <p:spPr>
              <a:xfrm flipH="1" rot="10800000">
                <a:off x="-254975" y="-209000"/>
                <a:ext cx="5265600" cy="3039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36" name="Google Shape;536;p7"/>
              <p:cNvCxnSpPr/>
              <p:nvPr/>
            </p:nvCxnSpPr>
            <p:spPr>
              <a:xfrm flipH="1" rot="10800000">
                <a:off x="-230325" y="-171400"/>
                <a:ext cx="5665200" cy="3270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37" name="Google Shape;537;p7"/>
              <p:cNvCxnSpPr/>
              <p:nvPr/>
            </p:nvCxnSpPr>
            <p:spPr>
              <a:xfrm flipH="1" rot="10800000">
                <a:off x="-203625" y="-162575"/>
                <a:ext cx="6111900" cy="3528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38" name="Google Shape;538;p7"/>
              <p:cNvCxnSpPr/>
              <p:nvPr/>
            </p:nvCxnSpPr>
            <p:spPr>
              <a:xfrm flipH="1" rot="10800000">
                <a:off x="-212500" y="-179425"/>
                <a:ext cx="6639600" cy="3833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39" name="Google Shape;539;p7"/>
              <p:cNvCxnSpPr/>
              <p:nvPr/>
            </p:nvCxnSpPr>
            <p:spPr>
              <a:xfrm flipH="1" rot="10800000">
                <a:off x="-237200" y="-171550"/>
                <a:ext cx="7140000" cy="4122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40" name="Google Shape;540;p7"/>
              <p:cNvCxnSpPr/>
              <p:nvPr/>
            </p:nvCxnSpPr>
            <p:spPr>
              <a:xfrm flipH="1" rot="10800000">
                <a:off x="-208450" y="-169925"/>
                <a:ext cx="7598100" cy="4386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41" name="Google Shape;541;p7"/>
              <p:cNvCxnSpPr/>
              <p:nvPr/>
            </p:nvCxnSpPr>
            <p:spPr>
              <a:xfrm flipH="1" rot="10800000">
                <a:off x="-126875" y="-166100"/>
                <a:ext cx="7999200" cy="4618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42" name="Google Shape;542;p7"/>
              <p:cNvCxnSpPr/>
              <p:nvPr/>
            </p:nvCxnSpPr>
            <p:spPr>
              <a:xfrm flipH="1" rot="10800000">
                <a:off x="-175950" y="-237725"/>
                <a:ext cx="8661600" cy="5000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43" name="Google Shape;543;p7"/>
              <p:cNvCxnSpPr/>
              <p:nvPr/>
            </p:nvCxnSpPr>
            <p:spPr>
              <a:xfrm flipH="1" rot="10800000">
                <a:off x="-230050" y="-244075"/>
                <a:ext cx="9215700" cy="5320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44" name="Google Shape;544;p7"/>
              <p:cNvCxnSpPr/>
              <p:nvPr/>
            </p:nvCxnSpPr>
            <p:spPr>
              <a:xfrm flipH="1" rot="10800000">
                <a:off x="-150500" y="-149375"/>
                <a:ext cx="9462000" cy="5462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45" name="Google Shape;545;p7"/>
              <p:cNvCxnSpPr/>
              <p:nvPr/>
            </p:nvCxnSpPr>
            <p:spPr>
              <a:xfrm flipH="1" rot="10800000">
                <a:off x="277300" y="105750"/>
                <a:ext cx="9081600" cy="524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46" name="Google Shape;546;p7"/>
              <p:cNvCxnSpPr/>
              <p:nvPr/>
            </p:nvCxnSpPr>
            <p:spPr>
              <a:xfrm flipH="1" rot="10800000">
                <a:off x="846950" y="376800"/>
                <a:ext cx="8531400" cy="4925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47" name="Google Shape;547;p7"/>
              <p:cNvCxnSpPr/>
              <p:nvPr/>
            </p:nvCxnSpPr>
            <p:spPr>
              <a:xfrm flipH="1" rot="10800000">
                <a:off x="1349000" y="635275"/>
                <a:ext cx="8071500" cy="4659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48" name="Google Shape;548;p7"/>
              <p:cNvCxnSpPr/>
              <p:nvPr/>
            </p:nvCxnSpPr>
            <p:spPr>
              <a:xfrm flipH="1" rot="10800000">
                <a:off x="1864375" y="918950"/>
                <a:ext cx="7554300" cy="4361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49" name="Google Shape;549;p7"/>
              <p:cNvCxnSpPr/>
              <p:nvPr/>
            </p:nvCxnSpPr>
            <p:spPr>
              <a:xfrm flipH="1" rot="10800000">
                <a:off x="2403950" y="1170550"/>
                <a:ext cx="7067700" cy="4080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50" name="Google Shape;550;p7"/>
              <p:cNvCxnSpPr/>
              <p:nvPr/>
            </p:nvCxnSpPr>
            <p:spPr>
              <a:xfrm flipH="1" rot="10800000">
                <a:off x="2718375" y="1495625"/>
                <a:ext cx="6679800" cy="3856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51" name="Google Shape;551;p7"/>
              <p:cNvCxnSpPr/>
              <p:nvPr/>
            </p:nvCxnSpPr>
            <p:spPr>
              <a:xfrm flipH="1" rot="10800000">
                <a:off x="3297700" y="1822900"/>
                <a:ext cx="6023100" cy="3477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52" name="Google Shape;552;p7"/>
              <p:cNvCxnSpPr/>
              <p:nvPr/>
            </p:nvCxnSpPr>
            <p:spPr>
              <a:xfrm flipH="1" rot="10800000">
                <a:off x="3726050" y="2104125"/>
                <a:ext cx="5597100" cy="3231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53" name="Google Shape;553;p7"/>
              <p:cNvCxnSpPr/>
              <p:nvPr/>
            </p:nvCxnSpPr>
            <p:spPr>
              <a:xfrm flipH="1" rot="10800000">
                <a:off x="4244875" y="2361600"/>
                <a:ext cx="5121600" cy="2956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54" name="Google Shape;554;p7"/>
              <p:cNvCxnSpPr/>
              <p:nvPr/>
            </p:nvCxnSpPr>
            <p:spPr>
              <a:xfrm flipH="1" rot="10800000">
                <a:off x="4742850" y="2657525"/>
                <a:ext cx="4600200" cy="2655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55" name="Google Shape;555;p7"/>
              <p:cNvCxnSpPr/>
              <p:nvPr/>
            </p:nvCxnSpPr>
            <p:spPr>
              <a:xfrm flipH="1" rot="10800000">
                <a:off x="5210850" y="2937150"/>
                <a:ext cx="4137300" cy="2388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56" name="Google Shape;556;p7"/>
              <p:cNvCxnSpPr/>
              <p:nvPr/>
            </p:nvCxnSpPr>
            <p:spPr>
              <a:xfrm flipH="1" rot="10800000">
                <a:off x="5725550" y="3223700"/>
                <a:ext cx="3615300" cy="2087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57" name="Google Shape;557;p7"/>
              <p:cNvCxnSpPr/>
              <p:nvPr/>
            </p:nvCxnSpPr>
            <p:spPr>
              <a:xfrm flipH="1" rot="10800000">
                <a:off x="6217950" y="3515950"/>
                <a:ext cx="3106500" cy="1793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58" name="Google Shape;558;p7"/>
              <p:cNvCxnSpPr/>
              <p:nvPr/>
            </p:nvCxnSpPr>
            <p:spPr>
              <a:xfrm flipH="1" rot="10800000">
                <a:off x="6716500" y="3797450"/>
                <a:ext cx="2609700" cy="1506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59" name="Google Shape;559;p7"/>
              <p:cNvCxnSpPr/>
              <p:nvPr/>
            </p:nvCxnSpPr>
            <p:spPr>
              <a:xfrm flipH="1" rot="10800000">
                <a:off x="7199175" y="4100700"/>
                <a:ext cx="2091000" cy="1207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60" name="Google Shape;560;p7"/>
              <p:cNvCxnSpPr/>
              <p:nvPr/>
            </p:nvCxnSpPr>
            <p:spPr>
              <a:xfrm flipH="1" rot="10800000">
                <a:off x="7718000" y="4338975"/>
                <a:ext cx="1648800" cy="951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61" name="Google Shape;561;p7"/>
              <p:cNvCxnSpPr/>
              <p:nvPr/>
            </p:nvCxnSpPr>
            <p:spPr>
              <a:xfrm flipH="1" rot="10800000">
                <a:off x="8129050" y="4607075"/>
                <a:ext cx="1263000" cy="729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62" name="Google Shape;562;p7"/>
              <p:cNvCxnSpPr/>
              <p:nvPr/>
            </p:nvCxnSpPr>
            <p:spPr>
              <a:xfrm flipH="1" rot="10800000">
                <a:off x="8487200" y="4879525"/>
                <a:ext cx="921600" cy="532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563" name="Google Shape;563;p7"/>
            <p:cNvGrpSpPr/>
            <p:nvPr/>
          </p:nvGrpSpPr>
          <p:grpSpPr>
            <a:xfrm rot="10800000">
              <a:off x="-229861" y="-321271"/>
              <a:ext cx="9830575" cy="5715375"/>
              <a:chOff x="-358925" y="-303650"/>
              <a:chExt cx="9830575" cy="5715375"/>
            </a:xfrm>
          </p:grpSpPr>
          <p:cxnSp>
            <p:nvCxnSpPr>
              <p:cNvPr id="564" name="Google Shape;564;p7"/>
              <p:cNvCxnSpPr/>
              <p:nvPr/>
            </p:nvCxnSpPr>
            <p:spPr>
              <a:xfrm flipH="1" rot="10800000">
                <a:off x="-282200" y="-303650"/>
                <a:ext cx="1052400" cy="607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65" name="Google Shape;565;p7"/>
              <p:cNvCxnSpPr/>
              <p:nvPr/>
            </p:nvCxnSpPr>
            <p:spPr>
              <a:xfrm flipH="1" rot="10800000">
                <a:off x="-281950" y="-236675"/>
                <a:ext cx="1425600" cy="822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66" name="Google Shape;566;p7"/>
              <p:cNvCxnSpPr/>
              <p:nvPr/>
            </p:nvCxnSpPr>
            <p:spPr>
              <a:xfrm flipH="1" rot="10800000">
                <a:off x="-358925" y="-155350"/>
                <a:ext cx="1851000" cy="1068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67" name="Google Shape;567;p7"/>
              <p:cNvCxnSpPr/>
              <p:nvPr/>
            </p:nvCxnSpPr>
            <p:spPr>
              <a:xfrm flipH="1" rot="10800000">
                <a:off x="-267650" y="-115750"/>
                <a:ext cx="2180400" cy="1258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68" name="Google Shape;568;p7"/>
              <p:cNvCxnSpPr/>
              <p:nvPr/>
            </p:nvCxnSpPr>
            <p:spPr>
              <a:xfrm flipH="1" rot="10800000">
                <a:off x="-229800" y="-86050"/>
                <a:ext cx="2580300" cy="1489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69" name="Google Shape;569;p7"/>
              <p:cNvCxnSpPr/>
              <p:nvPr/>
            </p:nvCxnSpPr>
            <p:spPr>
              <a:xfrm flipH="1" rot="10800000">
                <a:off x="-212775" y="-127750"/>
                <a:ext cx="3125100" cy="1804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70" name="Google Shape;570;p7"/>
              <p:cNvCxnSpPr/>
              <p:nvPr/>
            </p:nvCxnSpPr>
            <p:spPr>
              <a:xfrm flipH="1" rot="10800000">
                <a:off x="-180475" y="-165575"/>
                <a:ext cx="3648000" cy="210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71" name="Google Shape;571;p7"/>
              <p:cNvCxnSpPr/>
              <p:nvPr/>
            </p:nvCxnSpPr>
            <p:spPr>
              <a:xfrm flipH="1" rot="10800000">
                <a:off x="-227000" y="-146700"/>
                <a:ext cx="4150500" cy="2396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72" name="Google Shape;572;p7"/>
              <p:cNvCxnSpPr/>
              <p:nvPr/>
            </p:nvCxnSpPr>
            <p:spPr>
              <a:xfrm flipH="1" rot="10800000">
                <a:off x="-285775" y="-133000"/>
                <a:ext cx="4675200" cy="2699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73" name="Google Shape;573;p7"/>
              <p:cNvCxnSpPr/>
              <p:nvPr/>
            </p:nvCxnSpPr>
            <p:spPr>
              <a:xfrm flipH="1" rot="10800000">
                <a:off x="-254975" y="-209000"/>
                <a:ext cx="5265600" cy="3039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74" name="Google Shape;574;p7"/>
              <p:cNvCxnSpPr/>
              <p:nvPr/>
            </p:nvCxnSpPr>
            <p:spPr>
              <a:xfrm flipH="1" rot="10800000">
                <a:off x="-230325" y="-171400"/>
                <a:ext cx="5665200" cy="3270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75" name="Google Shape;575;p7"/>
              <p:cNvCxnSpPr/>
              <p:nvPr/>
            </p:nvCxnSpPr>
            <p:spPr>
              <a:xfrm flipH="1" rot="10800000">
                <a:off x="-203625" y="-162575"/>
                <a:ext cx="6111900" cy="3528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76" name="Google Shape;576;p7"/>
              <p:cNvCxnSpPr/>
              <p:nvPr/>
            </p:nvCxnSpPr>
            <p:spPr>
              <a:xfrm flipH="1" rot="10800000">
                <a:off x="-212500" y="-179425"/>
                <a:ext cx="6639600" cy="3833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77" name="Google Shape;577;p7"/>
              <p:cNvCxnSpPr/>
              <p:nvPr/>
            </p:nvCxnSpPr>
            <p:spPr>
              <a:xfrm flipH="1" rot="10800000">
                <a:off x="-237200" y="-171550"/>
                <a:ext cx="7140000" cy="4122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78" name="Google Shape;578;p7"/>
              <p:cNvCxnSpPr/>
              <p:nvPr/>
            </p:nvCxnSpPr>
            <p:spPr>
              <a:xfrm flipH="1" rot="10800000">
                <a:off x="-208450" y="-169925"/>
                <a:ext cx="7598100" cy="4386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79" name="Google Shape;579;p7"/>
              <p:cNvCxnSpPr/>
              <p:nvPr/>
            </p:nvCxnSpPr>
            <p:spPr>
              <a:xfrm flipH="1" rot="10800000">
                <a:off x="-126875" y="-166100"/>
                <a:ext cx="7999200" cy="4618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80" name="Google Shape;580;p7"/>
              <p:cNvCxnSpPr/>
              <p:nvPr/>
            </p:nvCxnSpPr>
            <p:spPr>
              <a:xfrm flipH="1" rot="10800000">
                <a:off x="-175950" y="-237725"/>
                <a:ext cx="8661600" cy="5000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81" name="Google Shape;581;p7"/>
              <p:cNvCxnSpPr/>
              <p:nvPr/>
            </p:nvCxnSpPr>
            <p:spPr>
              <a:xfrm flipH="1" rot="10800000">
                <a:off x="-230050" y="-244075"/>
                <a:ext cx="9215700" cy="5320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82" name="Google Shape;582;p7"/>
              <p:cNvCxnSpPr/>
              <p:nvPr/>
            </p:nvCxnSpPr>
            <p:spPr>
              <a:xfrm flipH="1" rot="10800000">
                <a:off x="-150500" y="-149375"/>
                <a:ext cx="9462000" cy="5462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83" name="Google Shape;583;p7"/>
              <p:cNvCxnSpPr/>
              <p:nvPr/>
            </p:nvCxnSpPr>
            <p:spPr>
              <a:xfrm flipH="1" rot="10800000">
                <a:off x="277300" y="105750"/>
                <a:ext cx="9081600" cy="524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84" name="Google Shape;584;p7"/>
              <p:cNvCxnSpPr/>
              <p:nvPr/>
            </p:nvCxnSpPr>
            <p:spPr>
              <a:xfrm flipH="1" rot="10800000">
                <a:off x="846950" y="376800"/>
                <a:ext cx="8531400" cy="4925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85" name="Google Shape;585;p7"/>
              <p:cNvCxnSpPr/>
              <p:nvPr/>
            </p:nvCxnSpPr>
            <p:spPr>
              <a:xfrm flipH="1" rot="10800000">
                <a:off x="1349000" y="635275"/>
                <a:ext cx="8071500" cy="4659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86" name="Google Shape;586;p7"/>
              <p:cNvCxnSpPr/>
              <p:nvPr/>
            </p:nvCxnSpPr>
            <p:spPr>
              <a:xfrm flipH="1" rot="10800000">
                <a:off x="1864375" y="918950"/>
                <a:ext cx="7554300" cy="4361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87" name="Google Shape;587;p7"/>
              <p:cNvCxnSpPr/>
              <p:nvPr/>
            </p:nvCxnSpPr>
            <p:spPr>
              <a:xfrm flipH="1" rot="10800000">
                <a:off x="2403950" y="1170550"/>
                <a:ext cx="7067700" cy="4080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88" name="Google Shape;588;p7"/>
              <p:cNvCxnSpPr/>
              <p:nvPr/>
            </p:nvCxnSpPr>
            <p:spPr>
              <a:xfrm flipH="1" rot="10800000">
                <a:off x="2718375" y="1495625"/>
                <a:ext cx="6679800" cy="3856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89" name="Google Shape;589;p7"/>
              <p:cNvCxnSpPr/>
              <p:nvPr/>
            </p:nvCxnSpPr>
            <p:spPr>
              <a:xfrm flipH="1" rot="10800000">
                <a:off x="3297700" y="1822900"/>
                <a:ext cx="6023100" cy="3477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90" name="Google Shape;590;p7"/>
              <p:cNvCxnSpPr/>
              <p:nvPr/>
            </p:nvCxnSpPr>
            <p:spPr>
              <a:xfrm flipH="1" rot="10800000">
                <a:off x="3726050" y="2104125"/>
                <a:ext cx="5597100" cy="3231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91" name="Google Shape;591;p7"/>
              <p:cNvCxnSpPr/>
              <p:nvPr/>
            </p:nvCxnSpPr>
            <p:spPr>
              <a:xfrm flipH="1" rot="10800000">
                <a:off x="4244875" y="2361600"/>
                <a:ext cx="5121600" cy="2956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92" name="Google Shape;592;p7"/>
              <p:cNvCxnSpPr/>
              <p:nvPr/>
            </p:nvCxnSpPr>
            <p:spPr>
              <a:xfrm flipH="1" rot="10800000">
                <a:off x="4742850" y="2657525"/>
                <a:ext cx="4600200" cy="2655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93" name="Google Shape;593;p7"/>
              <p:cNvCxnSpPr/>
              <p:nvPr/>
            </p:nvCxnSpPr>
            <p:spPr>
              <a:xfrm flipH="1" rot="10800000">
                <a:off x="5210850" y="2937150"/>
                <a:ext cx="4137300" cy="2388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94" name="Google Shape;594;p7"/>
              <p:cNvCxnSpPr/>
              <p:nvPr/>
            </p:nvCxnSpPr>
            <p:spPr>
              <a:xfrm flipH="1" rot="10800000">
                <a:off x="5725550" y="3223700"/>
                <a:ext cx="3615300" cy="2087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95" name="Google Shape;595;p7"/>
              <p:cNvCxnSpPr/>
              <p:nvPr/>
            </p:nvCxnSpPr>
            <p:spPr>
              <a:xfrm flipH="1" rot="10800000">
                <a:off x="6217950" y="3515950"/>
                <a:ext cx="3106500" cy="1793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96" name="Google Shape;596;p7"/>
              <p:cNvCxnSpPr/>
              <p:nvPr/>
            </p:nvCxnSpPr>
            <p:spPr>
              <a:xfrm flipH="1" rot="10800000">
                <a:off x="6716500" y="3797450"/>
                <a:ext cx="2609700" cy="1506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97" name="Google Shape;597;p7"/>
              <p:cNvCxnSpPr/>
              <p:nvPr/>
            </p:nvCxnSpPr>
            <p:spPr>
              <a:xfrm flipH="1" rot="10800000">
                <a:off x="7199175" y="4100700"/>
                <a:ext cx="2091000" cy="1207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98" name="Google Shape;598;p7"/>
              <p:cNvCxnSpPr/>
              <p:nvPr/>
            </p:nvCxnSpPr>
            <p:spPr>
              <a:xfrm flipH="1" rot="10800000">
                <a:off x="7718000" y="4338975"/>
                <a:ext cx="1648800" cy="951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99" name="Google Shape;599;p7"/>
              <p:cNvCxnSpPr/>
              <p:nvPr/>
            </p:nvCxnSpPr>
            <p:spPr>
              <a:xfrm flipH="1" rot="10800000">
                <a:off x="8129050" y="4607075"/>
                <a:ext cx="1263000" cy="729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00" name="Google Shape;600;p7"/>
              <p:cNvCxnSpPr/>
              <p:nvPr/>
            </p:nvCxnSpPr>
            <p:spPr>
              <a:xfrm flipH="1" rot="10800000">
                <a:off x="8487200" y="4879525"/>
                <a:ext cx="921600" cy="532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sp>
        <p:nvSpPr>
          <p:cNvPr id="601" name="Google Shape;601;p7"/>
          <p:cNvSpPr txBox="1"/>
          <p:nvPr>
            <p:ph type="title"/>
          </p:nvPr>
        </p:nvSpPr>
        <p:spPr>
          <a:xfrm>
            <a:off x="715100" y="855675"/>
            <a:ext cx="3842100" cy="12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602" name="Google Shape;602;p7"/>
          <p:cNvSpPr txBox="1"/>
          <p:nvPr>
            <p:ph idx="1" type="body"/>
          </p:nvPr>
        </p:nvSpPr>
        <p:spPr>
          <a:xfrm>
            <a:off x="715100" y="2257425"/>
            <a:ext cx="3842100" cy="203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 sz="1400"/>
            </a:lvl1pPr>
            <a:lvl2pPr indent="-3302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2pPr>
            <a:lvl3pPr indent="-32385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Nunito Light"/>
              <a:buChar char="■"/>
              <a:defRPr/>
            </a:lvl3pPr>
            <a:lvl4pPr indent="-32385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Nunito Light"/>
              <a:buChar char="●"/>
              <a:defRPr/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indent="-31115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Nunito Light"/>
              <a:buChar char="●"/>
              <a:defRPr/>
            </a:lvl7pPr>
            <a:lvl8pPr indent="-31115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Nunito Light"/>
              <a:buChar char="○"/>
              <a:defRPr/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/>
        </p:txBody>
      </p:sp>
      <p:sp>
        <p:nvSpPr>
          <p:cNvPr id="603" name="Google Shape;603;p7"/>
          <p:cNvSpPr/>
          <p:nvPr/>
        </p:nvSpPr>
        <p:spPr>
          <a:xfrm flipH="1">
            <a:off x="110" y="4099029"/>
            <a:ext cx="1836812" cy="1044462"/>
          </a:xfrm>
          <a:custGeom>
            <a:rect b="b" l="l" r="r" t="t"/>
            <a:pathLst>
              <a:path extrusionOk="0" h="66294" w="116586">
                <a:moveTo>
                  <a:pt x="116586" y="0"/>
                </a:moveTo>
                <a:lnTo>
                  <a:pt x="0" y="66294"/>
                </a:lnTo>
                <a:lnTo>
                  <a:pt x="116586" y="66294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</p:sp>
      <p:grpSp>
        <p:nvGrpSpPr>
          <p:cNvPr id="604" name="Google Shape;604;p7"/>
          <p:cNvGrpSpPr/>
          <p:nvPr/>
        </p:nvGrpSpPr>
        <p:grpSpPr>
          <a:xfrm>
            <a:off x="8178341" y="619573"/>
            <a:ext cx="593164" cy="1161172"/>
            <a:chOff x="4921825" y="870250"/>
            <a:chExt cx="407925" cy="798550"/>
          </a:xfrm>
        </p:grpSpPr>
        <p:sp>
          <p:nvSpPr>
            <p:cNvPr id="605" name="Google Shape;605;p7"/>
            <p:cNvSpPr/>
            <p:nvPr/>
          </p:nvSpPr>
          <p:spPr>
            <a:xfrm>
              <a:off x="4921825" y="1092675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0"/>
                  </a:moveTo>
                  <a:cubicBezTo>
                    <a:pt x="569" y="0"/>
                    <a:pt x="509" y="18"/>
                    <a:pt x="452" y="54"/>
                  </a:cubicBezTo>
                  <a:cubicBezTo>
                    <a:pt x="201" y="179"/>
                    <a:pt x="0" y="530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2" y="1031"/>
                  </a:cubicBezTo>
                  <a:cubicBezTo>
                    <a:pt x="702" y="906"/>
                    <a:pt x="878" y="580"/>
                    <a:pt x="878" y="304"/>
                  </a:cubicBezTo>
                  <a:cubicBezTo>
                    <a:pt x="878" y="108"/>
                    <a:pt x="763" y="0"/>
                    <a:pt x="6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7"/>
            <p:cNvSpPr/>
            <p:nvPr/>
          </p:nvSpPr>
          <p:spPr>
            <a:xfrm>
              <a:off x="5018325" y="1037425"/>
              <a:ext cx="21950" cy="26725"/>
            </a:xfrm>
            <a:custGeom>
              <a:rect b="b" l="l" r="r" t="t"/>
              <a:pathLst>
                <a:path extrusionOk="0" h="1069" w="878">
                  <a:moveTo>
                    <a:pt x="627" y="0"/>
                  </a:moveTo>
                  <a:cubicBezTo>
                    <a:pt x="564" y="0"/>
                    <a:pt x="495" y="20"/>
                    <a:pt x="426" y="58"/>
                  </a:cubicBezTo>
                  <a:cubicBezTo>
                    <a:pt x="175" y="209"/>
                    <a:pt x="0" y="509"/>
                    <a:pt x="0" y="760"/>
                  </a:cubicBezTo>
                  <a:cubicBezTo>
                    <a:pt x="0" y="969"/>
                    <a:pt x="96" y="1069"/>
                    <a:pt x="231" y="1069"/>
                  </a:cubicBezTo>
                  <a:cubicBezTo>
                    <a:pt x="290" y="1069"/>
                    <a:pt x="357" y="1049"/>
                    <a:pt x="426" y="1011"/>
                  </a:cubicBezTo>
                  <a:cubicBezTo>
                    <a:pt x="677" y="885"/>
                    <a:pt x="877" y="585"/>
                    <a:pt x="877" y="309"/>
                  </a:cubicBezTo>
                  <a:cubicBezTo>
                    <a:pt x="877" y="100"/>
                    <a:pt x="769" y="0"/>
                    <a:pt x="6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7"/>
            <p:cNvSpPr/>
            <p:nvPr/>
          </p:nvSpPr>
          <p:spPr>
            <a:xfrm>
              <a:off x="5114800" y="981775"/>
              <a:ext cx="21325" cy="26900"/>
            </a:xfrm>
            <a:custGeom>
              <a:rect b="b" l="l" r="r" t="t"/>
              <a:pathLst>
                <a:path extrusionOk="0" h="1076" w="853">
                  <a:moveTo>
                    <a:pt x="611" y="0"/>
                  </a:moveTo>
                  <a:cubicBezTo>
                    <a:pt x="554" y="0"/>
                    <a:pt x="491" y="18"/>
                    <a:pt x="427" y="54"/>
                  </a:cubicBezTo>
                  <a:cubicBezTo>
                    <a:pt x="176" y="204"/>
                    <a:pt x="1" y="530"/>
                    <a:pt x="1" y="780"/>
                  </a:cubicBezTo>
                  <a:cubicBezTo>
                    <a:pt x="1" y="969"/>
                    <a:pt x="95" y="1076"/>
                    <a:pt x="227" y="1076"/>
                  </a:cubicBezTo>
                  <a:cubicBezTo>
                    <a:pt x="287" y="1076"/>
                    <a:pt x="356" y="1053"/>
                    <a:pt x="427" y="1006"/>
                  </a:cubicBezTo>
                  <a:cubicBezTo>
                    <a:pt x="677" y="906"/>
                    <a:pt x="853" y="580"/>
                    <a:pt x="853" y="304"/>
                  </a:cubicBezTo>
                  <a:cubicBezTo>
                    <a:pt x="853" y="108"/>
                    <a:pt x="751" y="0"/>
                    <a:pt x="6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7"/>
            <p:cNvSpPr/>
            <p:nvPr/>
          </p:nvSpPr>
          <p:spPr>
            <a:xfrm>
              <a:off x="5210050" y="92600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1"/>
                  </a:moveTo>
                  <a:cubicBezTo>
                    <a:pt x="568" y="1"/>
                    <a:pt x="509" y="18"/>
                    <a:pt x="451" y="54"/>
                  </a:cubicBezTo>
                  <a:cubicBezTo>
                    <a:pt x="226" y="204"/>
                    <a:pt x="0" y="505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1" y="1032"/>
                  </a:cubicBezTo>
                  <a:cubicBezTo>
                    <a:pt x="677" y="906"/>
                    <a:pt x="877" y="580"/>
                    <a:pt x="877" y="305"/>
                  </a:cubicBezTo>
                  <a:cubicBezTo>
                    <a:pt x="877" y="108"/>
                    <a:pt x="763" y="1"/>
                    <a:pt x="6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7"/>
            <p:cNvSpPr/>
            <p:nvPr/>
          </p:nvSpPr>
          <p:spPr>
            <a:xfrm>
              <a:off x="5306525" y="870250"/>
              <a:ext cx="21975" cy="27125"/>
            </a:xfrm>
            <a:custGeom>
              <a:rect b="b" l="l" r="r" t="t"/>
              <a:pathLst>
                <a:path extrusionOk="0" h="1085" w="879">
                  <a:moveTo>
                    <a:pt x="616" y="0"/>
                  </a:moveTo>
                  <a:cubicBezTo>
                    <a:pt x="556" y="0"/>
                    <a:pt x="492" y="18"/>
                    <a:pt x="427" y="53"/>
                  </a:cubicBezTo>
                  <a:cubicBezTo>
                    <a:pt x="226" y="229"/>
                    <a:pt x="1" y="505"/>
                    <a:pt x="1" y="780"/>
                  </a:cubicBezTo>
                  <a:cubicBezTo>
                    <a:pt x="1" y="977"/>
                    <a:pt x="103" y="1084"/>
                    <a:pt x="243" y="1084"/>
                  </a:cubicBezTo>
                  <a:cubicBezTo>
                    <a:pt x="300" y="1084"/>
                    <a:pt x="362" y="1067"/>
                    <a:pt x="427" y="1031"/>
                  </a:cubicBezTo>
                  <a:cubicBezTo>
                    <a:pt x="678" y="906"/>
                    <a:pt x="878" y="605"/>
                    <a:pt x="878" y="304"/>
                  </a:cubicBezTo>
                  <a:cubicBezTo>
                    <a:pt x="878" y="108"/>
                    <a:pt x="763" y="0"/>
                    <a:pt x="6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7"/>
            <p:cNvSpPr/>
            <p:nvPr/>
          </p:nvSpPr>
          <p:spPr>
            <a:xfrm>
              <a:off x="4921825" y="1203450"/>
              <a:ext cx="21950" cy="26750"/>
            </a:xfrm>
            <a:custGeom>
              <a:rect b="b" l="l" r="r" t="t"/>
              <a:pathLst>
                <a:path extrusionOk="0" h="1070" w="878">
                  <a:moveTo>
                    <a:pt x="636" y="1"/>
                  </a:moveTo>
                  <a:cubicBezTo>
                    <a:pt x="577" y="1"/>
                    <a:pt x="513" y="20"/>
                    <a:pt x="452" y="59"/>
                  </a:cubicBezTo>
                  <a:cubicBezTo>
                    <a:pt x="226" y="209"/>
                    <a:pt x="25" y="510"/>
                    <a:pt x="0" y="761"/>
                  </a:cubicBezTo>
                  <a:cubicBezTo>
                    <a:pt x="0" y="969"/>
                    <a:pt x="109" y="1069"/>
                    <a:pt x="251" y="1069"/>
                  </a:cubicBezTo>
                  <a:cubicBezTo>
                    <a:pt x="313" y="1069"/>
                    <a:pt x="382" y="1050"/>
                    <a:pt x="452" y="1011"/>
                  </a:cubicBezTo>
                  <a:cubicBezTo>
                    <a:pt x="702" y="886"/>
                    <a:pt x="878" y="585"/>
                    <a:pt x="878" y="310"/>
                  </a:cubicBezTo>
                  <a:cubicBezTo>
                    <a:pt x="878" y="101"/>
                    <a:pt x="769" y="1"/>
                    <a:pt x="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7"/>
            <p:cNvSpPr/>
            <p:nvPr/>
          </p:nvSpPr>
          <p:spPr>
            <a:xfrm>
              <a:off x="4922450" y="131385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35" y="1"/>
                  </a:moveTo>
                  <a:cubicBezTo>
                    <a:pt x="579" y="1"/>
                    <a:pt x="516" y="18"/>
                    <a:pt x="452" y="54"/>
                  </a:cubicBezTo>
                  <a:cubicBezTo>
                    <a:pt x="201" y="204"/>
                    <a:pt x="0" y="530"/>
                    <a:pt x="0" y="781"/>
                  </a:cubicBezTo>
                  <a:cubicBezTo>
                    <a:pt x="0" y="977"/>
                    <a:pt x="102" y="1085"/>
                    <a:pt x="252" y="1085"/>
                  </a:cubicBezTo>
                  <a:cubicBezTo>
                    <a:pt x="312" y="1085"/>
                    <a:pt x="380" y="1067"/>
                    <a:pt x="452" y="1031"/>
                  </a:cubicBezTo>
                  <a:cubicBezTo>
                    <a:pt x="702" y="906"/>
                    <a:pt x="878" y="580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7"/>
            <p:cNvSpPr/>
            <p:nvPr/>
          </p:nvSpPr>
          <p:spPr>
            <a:xfrm>
              <a:off x="4922450" y="142475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35" y="1"/>
                  </a:moveTo>
                  <a:cubicBezTo>
                    <a:pt x="579" y="1"/>
                    <a:pt x="516" y="18"/>
                    <a:pt x="452" y="54"/>
                  </a:cubicBezTo>
                  <a:cubicBezTo>
                    <a:pt x="226" y="179"/>
                    <a:pt x="51" y="505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2" y="1032"/>
                  </a:cubicBezTo>
                  <a:cubicBezTo>
                    <a:pt x="702" y="906"/>
                    <a:pt x="878" y="605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7"/>
            <p:cNvSpPr/>
            <p:nvPr/>
          </p:nvSpPr>
          <p:spPr>
            <a:xfrm>
              <a:off x="4923700" y="1535550"/>
              <a:ext cx="21325" cy="26725"/>
            </a:xfrm>
            <a:custGeom>
              <a:rect b="b" l="l" r="r" t="t"/>
              <a:pathLst>
                <a:path extrusionOk="0" h="1069" w="853">
                  <a:moveTo>
                    <a:pt x="622" y="0"/>
                  </a:moveTo>
                  <a:cubicBezTo>
                    <a:pt x="563" y="0"/>
                    <a:pt x="496" y="20"/>
                    <a:pt x="427" y="58"/>
                  </a:cubicBezTo>
                  <a:cubicBezTo>
                    <a:pt x="176" y="183"/>
                    <a:pt x="1" y="484"/>
                    <a:pt x="1" y="760"/>
                  </a:cubicBezTo>
                  <a:cubicBezTo>
                    <a:pt x="1" y="968"/>
                    <a:pt x="97" y="1069"/>
                    <a:pt x="231" y="1069"/>
                  </a:cubicBezTo>
                  <a:cubicBezTo>
                    <a:pt x="291" y="1069"/>
                    <a:pt x="357" y="1049"/>
                    <a:pt x="427" y="1011"/>
                  </a:cubicBezTo>
                  <a:cubicBezTo>
                    <a:pt x="677" y="885"/>
                    <a:pt x="853" y="584"/>
                    <a:pt x="853" y="309"/>
                  </a:cubicBezTo>
                  <a:cubicBezTo>
                    <a:pt x="853" y="100"/>
                    <a:pt x="756" y="0"/>
                    <a:pt x="6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7"/>
            <p:cNvSpPr/>
            <p:nvPr/>
          </p:nvSpPr>
          <p:spPr>
            <a:xfrm>
              <a:off x="5018325" y="1147800"/>
              <a:ext cx="21950" cy="27150"/>
            </a:xfrm>
            <a:custGeom>
              <a:rect b="b" l="l" r="r" t="t"/>
              <a:pathLst>
                <a:path extrusionOk="0" h="1086" w="878">
                  <a:moveTo>
                    <a:pt x="615" y="1"/>
                  </a:moveTo>
                  <a:cubicBezTo>
                    <a:pt x="556" y="1"/>
                    <a:pt x="491" y="18"/>
                    <a:pt x="426" y="54"/>
                  </a:cubicBezTo>
                  <a:cubicBezTo>
                    <a:pt x="201" y="205"/>
                    <a:pt x="0" y="480"/>
                    <a:pt x="0" y="781"/>
                  </a:cubicBezTo>
                  <a:cubicBezTo>
                    <a:pt x="0" y="978"/>
                    <a:pt x="102" y="1085"/>
                    <a:pt x="242" y="1085"/>
                  </a:cubicBezTo>
                  <a:cubicBezTo>
                    <a:pt x="299" y="1085"/>
                    <a:pt x="361" y="1068"/>
                    <a:pt x="426" y="1032"/>
                  </a:cubicBezTo>
                  <a:cubicBezTo>
                    <a:pt x="677" y="906"/>
                    <a:pt x="877" y="581"/>
                    <a:pt x="877" y="305"/>
                  </a:cubicBezTo>
                  <a:cubicBezTo>
                    <a:pt x="877" y="108"/>
                    <a:pt x="763" y="1"/>
                    <a:pt x="6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7"/>
            <p:cNvSpPr/>
            <p:nvPr/>
          </p:nvSpPr>
          <p:spPr>
            <a:xfrm>
              <a:off x="5114800" y="1092050"/>
              <a:ext cx="21325" cy="27125"/>
            </a:xfrm>
            <a:custGeom>
              <a:rect b="b" l="l" r="r" t="t"/>
              <a:pathLst>
                <a:path extrusionOk="0" h="1085" w="853">
                  <a:moveTo>
                    <a:pt x="611" y="0"/>
                  </a:moveTo>
                  <a:cubicBezTo>
                    <a:pt x="554" y="0"/>
                    <a:pt x="491" y="18"/>
                    <a:pt x="427" y="54"/>
                  </a:cubicBezTo>
                  <a:cubicBezTo>
                    <a:pt x="201" y="204"/>
                    <a:pt x="1" y="530"/>
                    <a:pt x="1" y="781"/>
                  </a:cubicBezTo>
                  <a:cubicBezTo>
                    <a:pt x="1" y="977"/>
                    <a:pt x="103" y="1085"/>
                    <a:pt x="243" y="1085"/>
                  </a:cubicBezTo>
                  <a:cubicBezTo>
                    <a:pt x="299" y="1085"/>
                    <a:pt x="362" y="1067"/>
                    <a:pt x="427" y="1031"/>
                  </a:cubicBezTo>
                  <a:cubicBezTo>
                    <a:pt x="677" y="906"/>
                    <a:pt x="853" y="580"/>
                    <a:pt x="853" y="304"/>
                  </a:cubicBezTo>
                  <a:cubicBezTo>
                    <a:pt x="853" y="108"/>
                    <a:pt x="751" y="0"/>
                    <a:pt x="6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7"/>
            <p:cNvSpPr/>
            <p:nvPr/>
          </p:nvSpPr>
          <p:spPr>
            <a:xfrm>
              <a:off x="5210675" y="1036275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35" y="1"/>
                  </a:moveTo>
                  <a:cubicBezTo>
                    <a:pt x="579" y="1"/>
                    <a:pt x="516" y="18"/>
                    <a:pt x="451" y="54"/>
                  </a:cubicBezTo>
                  <a:cubicBezTo>
                    <a:pt x="201" y="230"/>
                    <a:pt x="0" y="530"/>
                    <a:pt x="0" y="781"/>
                  </a:cubicBezTo>
                  <a:cubicBezTo>
                    <a:pt x="0" y="978"/>
                    <a:pt x="115" y="1085"/>
                    <a:pt x="263" y="1085"/>
                  </a:cubicBezTo>
                  <a:cubicBezTo>
                    <a:pt x="322" y="1085"/>
                    <a:pt x="387" y="1068"/>
                    <a:pt x="451" y="1032"/>
                  </a:cubicBezTo>
                  <a:cubicBezTo>
                    <a:pt x="702" y="906"/>
                    <a:pt x="878" y="580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7"/>
            <p:cNvSpPr/>
            <p:nvPr/>
          </p:nvSpPr>
          <p:spPr>
            <a:xfrm>
              <a:off x="5307150" y="981775"/>
              <a:ext cx="21975" cy="26900"/>
            </a:xfrm>
            <a:custGeom>
              <a:rect b="b" l="l" r="r" t="t"/>
              <a:pathLst>
                <a:path extrusionOk="0" h="1076" w="879">
                  <a:moveTo>
                    <a:pt x="625" y="0"/>
                  </a:moveTo>
                  <a:cubicBezTo>
                    <a:pt x="569" y="0"/>
                    <a:pt x="510" y="18"/>
                    <a:pt x="452" y="54"/>
                  </a:cubicBezTo>
                  <a:cubicBezTo>
                    <a:pt x="201" y="179"/>
                    <a:pt x="1" y="480"/>
                    <a:pt x="1" y="780"/>
                  </a:cubicBezTo>
                  <a:cubicBezTo>
                    <a:pt x="1" y="969"/>
                    <a:pt x="107" y="1076"/>
                    <a:pt x="246" y="1076"/>
                  </a:cubicBezTo>
                  <a:cubicBezTo>
                    <a:pt x="310" y="1076"/>
                    <a:pt x="381" y="1053"/>
                    <a:pt x="452" y="1006"/>
                  </a:cubicBezTo>
                  <a:cubicBezTo>
                    <a:pt x="678" y="906"/>
                    <a:pt x="878" y="580"/>
                    <a:pt x="878" y="304"/>
                  </a:cubicBezTo>
                  <a:cubicBezTo>
                    <a:pt x="878" y="108"/>
                    <a:pt x="763" y="0"/>
                    <a:pt x="6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7"/>
            <p:cNvSpPr/>
            <p:nvPr/>
          </p:nvSpPr>
          <p:spPr>
            <a:xfrm>
              <a:off x="5018950" y="125810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0"/>
                  </a:moveTo>
                  <a:cubicBezTo>
                    <a:pt x="568" y="0"/>
                    <a:pt x="509" y="17"/>
                    <a:pt x="451" y="53"/>
                  </a:cubicBezTo>
                  <a:cubicBezTo>
                    <a:pt x="176" y="204"/>
                    <a:pt x="0" y="504"/>
                    <a:pt x="0" y="780"/>
                  </a:cubicBezTo>
                  <a:cubicBezTo>
                    <a:pt x="0" y="977"/>
                    <a:pt x="115" y="1084"/>
                    <a:pt x="262" y="1084"/>
                  </a:cubicBezTo>
                  <a:cubicBezTo>
                    <a:pt x="322" y="1084"/>
                    <a:pt x="387" y="1067"/>
                    <a:pt x="451" y="1031"/>
                  </a:cubicBezTo>
                  <a:cubicBezTo>
                    <a:pt x="702" y="905"/>
                    <a:pt x="877" y="580"/>
                    <a:pt x="877" y="304"/>
                  </a:cubicBezTo>
                  <a:cubicBezTo>
                    <a:pt x="877" y="107"/>
                    <a:pt x="763" y="0"/>
                    <a:pt x="6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7"/>
            <p:cNvSpPr/>
            <p:nvPr/>
          </p:nvSpPr>
          <p:spPr>
            <a:xfrm>
              <a:off x="5018950" y="1369225"/>
              <a:ext cx="21950" cy="27000"/>
            </a:xfrm>
            <a:custGeom>
              <a:rect b="b" l="l" r="r" t="t"/>
              <a:pathLst>
                <a:path extrusionOk="0" h="1080" w="878">
                  <a:moveTo>
                    <a:pt x="637" y="0"/>
                  </a:moveTo>
                  <a:cubicBezTo>
                    <a:pt x="578" y="0"/>
                    <a:pt x="513" y="23"/>
                    <a:pt x="451" y="70"/>
                  </a:cubicBezTo>
                  <a:cubicBezTo>
                    <a:pt x="176" y="195"/>
                    <a:pt x="0" y="496"/>
                    <a:pt x="0" y="771"/>
                  </a:cubicBezTo>
                  <a:cubicBezTo>
                    <a:pt x="0" y="980"/>
                    <a:pt x="109" y="1080"/>
                    <a:pt x="250" y="1080"/>
                  </a:cubicBezTo>
                  <a:cubicBezTo>
                    <a:pt x="313" y="1080"/>
                    <a:pt x="382" y="1060"/>
                    <a:pt x="451" y="1022"/>
                  </a:cubicBezTo>
                  <a:cubicBezTo>
                    <a:pt x="702" y="897"/>
                    <a:pt x="877" y="596"/>
                    <a:pt x="877" y="320"/>
                  </a:cubicBezTo>
                  <a:cubicBezTo>
                    <a:pt x="877" y="113"/>
                    <a:pt x="770" y="0"/>
                    <a:pt x="6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7"/>
            <p:cNvSpPr/>
            <p:nvPr/>
          </p:nvSpPr>
          <p:spPr>
            <a:xfrm>
              <a:off x="5018950" y="147990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0"/>
                  </a:moveTo>
                  <a:cubicBezTo>
                    <a:pt x="568" y="0"/>
                    <a:pt x="509" y="18"/>
                    <a:pt x="451" y="54"/>
                  </a:cubicBezTo>
                  <a:cubicBezTo>
                    <a:pt x="226" y="179"/>
                    <a:pt x="25" y="505"/>
                    <a:pt x="0" y="780"/>
                  </a:cubicBezTo>
                  <a:cubicBezTo>
                    <a:pt x="0" y="977"/>
                    <a:pt x="102" y="1084"/>
                    <a:pt x="251" y="1084"/>
                  </a:cubicBezTo>
                  <a:cubicBezTo>
                    <a:pt x="312" y="1084"/>
                    <a:pt x="379" y="1067"/>
                    <a:pt x="451" y="1031"/>
                  </a:cubicBezTo>
                  <a:cubicBezTo>
                    <a:pt x="702" y="906"/>
                    <a:pt x="877" y="580"/>
                    <a:pt x="877" y="304"/>
                  </a:cubicBezTo>
                  <a:cubicBezTo>
                    <a:pt x="877" y="108"/>
                    <a:pt x="763" y="0"/>
                    <a:pt x="6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7"/>
            <p:cNvSpPr/>
            <p:nvPr/>
          </p:nvSpPr>
          <p:spPr>
            <a:xfrm>
              <a:off x="5114800" y="1203450"/>
              <a:ext cx="21325" cy="26750"/>
            </a:xfrm>
            <a:custGeom>
              <a:rect b="b" l="l" r="r" t="t"/>
              <a:pathLst>
                <a:path extrusionOk="0" h="1070" w="853">
                  <a:moveTo>
                    <a:pt x="622" y="1"/>
                  </a:moveTo>
                  <a:cubicBezTo>
                    <a:pt x="563" y="1"/>
                    <a:pt x="496" y="20"/>
                    <a:pt x="427" y="59"/>
                  </a:cubicBezTo>
                  <a:cubicBezTo>
                    <a:pt x="201" y="184"/>
                    <a:pt x="26" y="485"/>
                    <a:pt x="1" y="761"/>
                  </a:cubicBezTo>
                  <a:cubicBezTo>
                    <a:pt x="1" y="969"/>
                    <a:pt x="85" y="1069"/>
                    <a:pt x="220" y="1069"/>
                  </a:cubicBezTo>
                  <a:cubicBezTo>
                    <a:pt x="280" y="1069"/>
                    <a:pt x="350" y="1050"/>
                    <a:pt x="427" y="1011"/>
                  </a:cubicBezTo>
                  <a:cubicBezTo>
                    <a:pt x="677" y="886"/>
                    <a:pt x="853" y="585"/>
                    <a:pt x="853" y="310"/>
                  </a:cubicBezTo>
                  <a:cubicBezTo>
                    <a:pt x="853" y="101"/>
                    <a:pt x="756" y="1"/>
                    <a:pt x="6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7"/>
            <p:cNvSpPr/>
            <p:nvPr/>
          </p:nvSpPr>
          <p:spPr>
            <a:xfrm>
              <a:off x="5210675" y="1147800"/>
              <a:ext cx="21950" cy="27150"/>
            </a:xfrm>
            <a:custGeom>
              <a:rect b="b" l="l" r="r" t="t"/>
              <a:pathLst>
                <a:path extrusionOk="0" h="1086" w="878">
                  <a:moveTo>
                    <a:pt x="635" y="1"/>
                  </a:moveTo>
                  <a:cubicBezTo>
                    <a:pt x="579" y="1"/>
                    <a:pt x="516" y="18"/>
                    <a:pt x="451" y="54"/>
                  </a:cubicBezTo>
                  <a:cubicBezTo>
                    <a:pt x="226" y="180"/>
                    <a:pt x="0" y="480"/>
                    <a:pt x="0" y="781"/>
                  </a:cubicBezTo>
                  <a:cubicBezTo>
                    <a:pt x="0" y="978"/>
                    <a:pt x="115" y="1085"/>
                    <a:pt x="263" y="1085"/>
                  </a:cubicBezTo>
                  <a:cubicBezTo>
                    <a:pt x="322" y="1085"/>
                    <a:pt x="387" y="1068"/>
                    <a:pt x="451" y="1032"/>
                  </a:cubicBezTo>
                  <a:cubicBezTo>
                    <a:pt x="702" y="906"/>
                    <a:pt x="878" y="581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7"/>
            <p:cNvSpPr/>
            <p:nvPr/>
          </p:nvSpPr>
          <p:spPr>
            <a:xfrm>
              <a:off x="5307150" y="1092050"/>
              <a:ext cx="21975" cy="27125"/>
            </a:xfrm>
            <a:custGeom>
              <a:rect b="b" l="l" r="r" t="t"/>
              <a:pathLst>
                <a:path extrusionOk="0" h="1085" w="879">
                  <a:moveTo>
                    <a:pt x="625" y="0"/>
                  </a:moveTo>
                  <a:cubicBezTo>
                    <a:pt x="569" y="0"/>
                    <a:pt x="510" y="18"/>
                    <a:pt x="452" y="54"/>
                  </a:cubicBezTo>
                  <a:cubicBezTo>
                    <a:pt x="227" y="179"/>
                    <a:pt x="26" y="530"/>
                    <a:pt x="1" y="781"/>
                  </a:cubicBezTo>
                  <a:cubicBezTo>
                    <a:pt x="1" y="977"/>
                    <a:pt x="116" y="1085"/>
                    <a:pt x="263" y="1085"/>
                  </a:cubicBezTo>
                  <a:cubicBezTo>
                    <a:pt x="323" y="1085"/>
                    <a:pt x="387" y="1067"/>
                    <a:pt x="452" y="1031"/>
                  </a:cubicBezTo>
                  <a:cubicBezTo>
                    <a:pt x="678" y="906"/>
                    <a:pt x="878" y="580"/>
                    <a:pt x="878" y="304"/>
                  </a:cubicBezTo>
                  <a:cubicBezTo>
                    <a:pt x="878" y="108"/>
                    <a:pt x="763" y="0"/>
                    <a:pt x="6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7"/>
            <p:cNvSpPr/>
            <p:nvPr/>
          </p:nvSpPr>
          <p:spPr>
            <a:xfrm>
              <a:off x="5115425" y="131385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16" y="1"/>
                  </a:moveTo>
                  <a:cubicBezTo>
                    <a:pt x="556" y="1"/>
                    <a:pt x="492" y="18"/>
                    <a:pt x="427" y="54"/>
                  </a:cubicBezTo>
                  <a:cubicBezTo>
                    <a:pt x="176" y="179"/>
                    <a:pt x="1" y="480"/>
                    <a:pt x="1" y="781"/>
                  </a:cubicBezTo>
                  <a:cubicBezTo>
                    <a:pt x="1" y="977"/>
                    <a:pt x="90" y="1085"/>
                    <a:pt x="232" y="1085"/>
                  </a:cubicBezTo>
                  <a:cubicBezTo>
                    <a:pt x="289" y="1085"/>
                    <a:pt x="355" y="1067"/>
                    <a:pt x="427" y="1031"/>
                  </a:cubicBezTo>
                  <a:cubicBezTo>
                    <a:pt x="677" y="906"/>
                    <a:pt x="878" y="580"/>
                    <a:pt x="878" y="305"/>
                  </a:cubicBezTo>
                  <a:cubicBezTo>
                    <a:pt x="878" y="108"/>
                    <a:pt x="763" y="1"/>
                    <a:pt x="6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7"/>
            <p:cNvSpPr/>
            <p:nvPr/>
          </p:nvSpPr>
          <p:spPr>
            <a:xfrm>
              <a:off x="5115425" y="1424125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16" y="1"/>
                  </a:moveTo>
                  <a:cubicBezTo>
                    <a:pt x="556" y="1"/>
                    <a:pt x="492" y="18"/>
                    <a:pt x="427" y="54"/>
                  </a:cubicBezTo>
                  <a:cubicBezTo>
                    <a:pt x="226" y="179"/>
                    <a:pt x="26" y="530"/>
                    <a:pt x="1" y="781"/>
                  </a:cubicBezTo>
                  <a:cubicBezTo>
                    <a:pt x="1" y="977"/>
                    <a:pt x="90" y="1085"/>
                    <a:pt x="232" y="1085"/>
                  </a:cubicBezTo>
                  <a:cubicBezTo>
                    <a:pt x="289" y="1085"/>
                    <a:pt x="355" y="1067"/>
                    <a:pt x="427" y="1031"/>
                  </a:cubicBezTo>
                  <a:cubicBezTo>
                    <a:pt x="677" y="906"/>
                    <a:pt x="878" y="580"/>
                    <a:pt x="878" y="305"/>
                  </a:cubicBezTo>
                  <a:cubicBezTo>
                    <a:pt x="878" y="108"/>
                    <a:pt x="763" y="1"/>
                    <a:pt x="6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7"/>
            <p:cNvSpPr/>
            <p:nvPr/>
          </p:nvSpPr>
          <p:spPr>
            <a:xfrm>
              <a:off x="5211300" y="1258100"/>
              <a:ext cx="22575" cy="27125"/>
            </a:xfrm>
            <a:custGeom>
              <a:rect b="b" l="l" r="r" t="t"/>
              <a:pathLst>
                <a:path extrusionOk="0" h="1085" w="903">
                  <a:moveTo>
                    <a:pt x="640" y="0"/>
                  </a:moveTo>
                  <a:cubicBezTo>
                    <a:pt x="581" y="0"/>
                    <a:pt x="516" y="17"/>
                    <a:pt x="452" y="53"/>
                  </a:cubicBezTo>
                  <a:cubicBezTo>
                    <a:pt x="201" y="179"/>
                    <a:pt x="0" y="530"/>
                    <a:pt x="25" y="780"/>
                  </a:cubicBezTo>
                  <a:cubicBezTo>
                    <a:pt x="25" y="977"/>
                    <a:pt x="115" y="1084"/>
                    <a:pt x="257" y="1084"/>
                  </a:cubicBezTo>
                  <a:cubicBezTo>
                    <a:pt x="314" y="1084"/>
                    <a:pt x="380" y="1067"/>
                    <a:pt x="452" y="1031"/>
                  </a:cubicBezTo>
                  <a:cubicBezTo>
                    <a:pt x="702" y="905"/>
                    <a:pt x="903" y="580"/>
                    <a:pt x="903" y="304"/>
                  </a:cubicBezTo>
                  <a:cubicBezTo>
                    <a:pt x="903" y="107"/>
                    <a:pt x="788" y="0"/>
                    <a:pt x="6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7"/>
            <p:cNvSpPr/>
            <p:nvPr/>
          </p:nvSpPr>
          <p:spPr>
            <a:xfrm>
              <a:off x="5307150" y="1202325"/>
              <a:ext cx="21975" cy="27125"/>
            </a:xfrm>
            <a:custGeom>
              <a:rect b="b" l="l" r="r" t="t"/>
              <a:pathLst>
                <a:path extrusionOk="0" h="1085" w="879">
                  <a:moveTo>
                    <a:pt x="625" y="0"/>
                  </a:moveTo>
                  <a:cubicBezTo>
                    <a:pt x="569" y="0"/>
                    <a:pt x="510" y="18"/>
                    <a:pt x="452" y="54"/>
                  </a:cubicBezTo>
                  <a:cubicBezTo>
                    <a:pt x="227" y="179"/>
                    <a:pt x="26" y="530"/>
                    <a:pt x="1" y="781"/>
                  </a:cubicBezTo>
                  <a:cubicBezTo>
                    <a:pt x="1" y="977"/>
                    <a:pt x="116" y="1085"/>
                    <a:pt x="263" y="1085"/>
                  </a:cubicBezTo>
                  <a:cubicBezTo>
                    <a:pt x="323" y="1085"/>
                    <a:pt x="387" y="1067"/>
                    <a:pt x="452" y="1031"/>
                  </a:cubicBezTo>
                  <a:cubicBezTo>
                    <a:pt x="678" y="906"/>
                    <a:pt x="878" y="605"/>
                    <a:pt x="878" y="304"/>
                  </a:cubicBezTo>
                  <a:cubicBezTo>
                    <a:pt x="878" y="108"/>
                    <a:pt x="763" y="0"/>
                    <a:pt x="6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7"/>
            <p:cNvSpPr/>
            <p:nvPr/>
          </p:nvSpPr>
          <p:spPr>
            <a:xfrm>
              <a:off x="5307800" y="1313100"/>
              <a:ext cx="21950" cy="26750"/>
            </a:xfrm>
            <a:custGeom>
              <a:rect b="b" l="l" r="r" t="t"/>
              <a:pathLst>
                <a:path extrusionOk="0" h="1070" w="878">
                  <a:moveTo>
                    <a:pt x="647" y="1"/>
                  </a:moveTo>
                  <a:cubicBezTo>
                    <a:pt x="587" y="1"/>
                    <a:pt x="520" y="20"/>
                    <a:pt x="451" y="59"/>
                  </a:cubicBezTo>
                  <a:cubicBezTo>
                    <a:pt x="201" y="184"/>
                    <a:pt x="0" y="510"/>
                    <a:pt x="0" y="761"/>
                  </a:cubicBezTo>
                  <a:cubicBezTo>
                    <a:pt x="0" y="969"/>
                    <a:pt x="108" y="1069"/>
                    <a:pt x="250" y="1069"/>
                  </a:cubicBezTo>
                  <a:cubicBezTo>
                    <a:pt x="313" y="1069"/>
                    <a:pt x="382" y="1050"/>
                    <a:pt x="451" y="1011"/>
                  </a:cubicBezTo>
                  <a:cubicBezTo>
                    <a:pt x="702" y="886"/>
                    <a:pt x="877" y="585"/>
                    <a:pt x="877" y="310"/>
                  </a:cubicBezTo>
                  <a:cubicBezTo>
                    <a:pt x="877" y="101"/>
                    <a:pt x="781" y="1"/>
                    <a:pt x="6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7"/>
            <p:cNvSpPr/>
            <p:nvPr/>
          </p:nvSpPr>
          <p:spPr>
            <a:xfrm>
              <a:off x="5211300" y="1368375"/>
              <a:ext cx="22575" cy="27125"/>
            </a:xfrm>
            <a:custGeom>
              <a:rect b="b" l="l" r="r" t="t"/>
              <a:pathLst>
                <a:path extrusionOk="0" h="1085" w="903">
                  <a:moveTo>
                    <a:pt x="640" y="0"/>
                  </a:moveTo>
                  <a:cubicBezTo>
                    <a:pt x="581" y="0"/>
                    <a:pt x="516" y="17"/>
                    <a:pt x="452" y="53"/>
                  </a:cubicBezTo>
                  <a:cubicBezTo>
                    <a:pt x="226" y="179"/>
                    <a:pt x="0" y="530"/>
                    <a:pt x="25" y="780"/>
                  </a:cubicBezTo>
                  <a:cubicBezTo>
                    <a:pt x="25" y="977"/>
                    <a:pt x="127" y="1084"/>
                    <a:pt x="268" y="1084"/>
                  </a:cubicBezTo>
                  <a:cubicBezTo>
                    <a:pt x="324" y="1084"/>
                    <a:pt x="387" y="1067"/>
                    <a:pt x="452" y="1031"/>
                  </a:cubicBezTo>
                  <a:cubicBezTo>
                    <a:pt x="702" y="906"/>
                    <a:pt x="903" y="605"/>
                    <a:pt x="903" y="304"/>
                  </a:cubicBezTo>
                  <a:cubicBezTo>
                    <a:pt x="903" y="107"/>
                    <a:pt x="788" y="0"/>
                    <a:pt x="6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7"/>
            <p:cNvSpPr/>
            <p:nvPr/>
          </p:nvSpPr>
          <p:spPr>
            <a:xfrm>
              <a:off x="4921825" y="1642050"/>
              <a:ext cx="21950" cy="26750"/>
            </a:xfrm>
            <a:custGeom>
              <a:rect b="b" l="l" r="r" t="t"/>
              <a:pathLst>
                <a:path extrusionOk="0" h="1070" w="878">
                  <a:moveTo>
                    <a:pt x="636" y="1"/>
                  </a:moveTo>
                  <a:cubicBezTo>
                    <a:pt x="577" y="1"/>
                    <a:pt x="513" y="20"/>
                    <a:pt x="452" y="59"/>
                  </a:cubicBezTo>
                  <a:cubicBezTo>
                    <a:pt x="201" y="184"/>
                    <a:pt x="0" y="510"/>
                    <a:pt x="0" y="761"/>
                  </a:cubicBezTo>
                  <a:cubicBezTo>
                    <a:pt x="0" y="969"/>
                    <a:pt x="109" y="1069"/>
                    <a:pt x="251" y="1069"/>
                  </a:cubicBezTo>
                  <a:cubicBezTo>
                    <a:pt x="313" y="1069"/>
                    <a:pt x="382" y="1050"/>
                    <a:pt x="452" y="1011"/>
                  </a:cubicBezTo>
                  <a:cubicBezTo>
                    <a:pt x="702" y="886"/>
                    <a:pt x="878" y="585"/>
                    <a:pt x="878" y="309"/>
                  </a:cubicBezTo>
                  <a:cubicBezTo>
                    <a:pt x="878" y="101"/>
                    <a:pt x="769" y="1"/>
                    <a:pt x="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7"/>
            <p:cNvSpPr/>
            <p:nvPr/>
          </p:nvSpPr>
          <p:spPr>
            <a:xfrm>
              <a:off x="5018325" y="1586400"/>
              <a:ext cx="21950" cy="27150"/>
            </a:xfrm>
            <a:custGeom>
              <a:rect b="b" l="l" r="r" t="t"/>
              <a:pathLst>
                <a:path extrusionOk="0" h="1086" w="878">
                  <a:moveTo>
                    <a:pt x="615" y="1"/>
                  </a:moveTo>
                  <a:cubicBezTo>
                    <a:pt x="556" y="1"/>
                    <a:pt x="491" y="18"/>
                    <a:pt x="426" y="54"/>
                  </a:cubicBezTo>
                  <a:cubicBezTo>
                    <a:pt x="175" y="180"/>
                    <a:pt x="0" y="480"/>
                    <a:pt x="0" y="781"/>
                  </a:cubicBezTo>
                  <a:cubicBezTo>
                    <a:pt x="0" y="978"/>
                    <a:pt x="89" y="1085"/>
                    <a:pt x="231" y="1085"/>
                  </a:cubicBezTo>
                  <a:cubicBezTo>
                    <a:pt x="288" y="1085"/>
                    <a:pt x="354" y="1068"/>
                    <a:pt x="426" y="1032"/>
                  </a:cubicBezTo>
                  <a:cubicBezTo>
                    <a:pt x="677" y="906"/>
                    <a:pt x="877" y="581"/>
                    <a:pt x="877" y="305"/>
                  </a:cubicBezTo>
                  <a:cubicBezTo>
                    <a:pt x="877" y="108"/>
                    <a:pt x="763" y="1"/>
                    <a:pt x="6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7"/>
            <p:cNvSpPr/>
            <p:nvPr/>
          </p:nvSpPr>
          <p:spPr>
            <a:xfrm>
              <a:off x="5114800" y="1530650"/>
              <a:ext cx="21325" cy="27125"/>
            </a:xfrm>
            <a:custGeom>
              <a:rect b="b" l="l" r="r" t="t"/>
              <a:pathLst>
                <a:path extrusionOk="0" h="1085" w="853">
                  <a:moveTo>
                    <a:pt x="611" y="0"/>
                  </a:moveTo>
                  <a:cubicBezTo>
                    <a:pt x="554" y="0"/>
                    <a:pt x="491" y="18"/>
                    <a:pt x="427" y="54"/>
                  </a:cubicBezTo>
                  <a:cubicBezTo>
                    <a:pt x="176" y="179"/>
                    <a:pt x="1" y="530"/>
                    <a:pt x="1" y="780"/>
                  </a:cubicBezTo>
                  <a:cubicBezTo>
                    <a:pt x="1" y="977"/>
                    <a:pt x="90" y="1084"/>
                    <a:pt x="232" y="1084"/>
                  </a:cubicBezTo>
                  <a:cubicBezTo>
                    <a:pt x="289" y="1084"/>
                    <a:pt x="355" y="1067"/>
                    <a:pt x="427" y="1031"/>
                  </a:cubicBezTo>
                  <a:cubicBezTo>
                    <a:pt x="677" y="906"/>
                    <a:pt x="853" y="580"/>
                    <a:pt x="853" y="304"/>
                  </a:cubicBezTo>
                  <a:cubicBezTo>
                    <a:pt x="853" y="108"/>
                    <a:pt x="751" y="0"/>
                    <a:pt x="6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7"/>
            <p:cNvSpPr/>
            <p:nvPr/>
          </p:nvSpPr>
          <p:spPr>
            <a:xfrm>
              <a:off x="5210050" y="1474875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1"/>
                  </a:moveTo>
                  <a:cubicBezTo>
                    <a:pt x="568" y="1"/>
                    <a:pt x="509" y="18"/>
                    <a:pt x="451" y="54"/>
                  </a:cubicBezTo>
                  <a:cubicBezTo>
                    <a:pt x="226" y="179"/>
                    <a:pt x="0" y="505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1" y="1032"/>
                  </a:cubicBezTo>
                  <a:cubicBezTo>
                    <a:pt x="677" y="906"/>
                    <a:pt x="877" y="605"/>
                    <a:pt x="877" y="305"/>
                  </a:cubicBezTo>
                  <a:cubicBezTo>
                    <a:pt x="877" y="108"/>
                    <a:pt x="763" y="1"/>
                    <a:pt x="6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7"/>
            <p:cNvSpPr/>
            <p:nvPr/>
          </p:nvSpPr>
          <p:spPr>
            <a:xfrm>
              <a:off x="5306525" y="1419625"/>
              <a:ext cx="21975" cy="26725"/>
            </a:xfrm>
            <a:custGeom>
              <a:rect b="b" l="l" r="r" t="t"/>
              <a:pathLst>
                <a:path extrusionOk="0" h="1069" w="879">
                  <a:moveTo>
                    <a:pt x="628" y="1"/>
                  </a:moveTo>
                  <a:cubicBezTo>
                    <a:pt x="565" y="1"/>
                    <a:pt x="496" y="20"/>
                    <a:pt x="427" y="59"/>
                  </a:cubicBezTo>
                  <a:cubicBezTo>
                    <a:pt x="226" y="184"/>
                    <a:pt x="1" y="485"/>
                    <a:pt x="1" y="760"/>
                  </a:cubicBezTo>
                  <a:cubicBezTo>
                    <a:pt x="1" y="969"/>
                    <a:pt x="97" y="1069"/>
                    <a:pt x="232" y="1069"/>
                  </a:cubicBezTo>
                  <a:cubicBezTo>
                    <a:pt x="291" y="1069"/>
                    <a:pt x="358" y="1049"/>
                    <a:pt x="427" y="1011"/>
                  </a:cubicBezTo>
                  <a:cubicBezTo>
                    <a:pt x="678" y="886"/>
                    <a:pt x="878" y="585"/>
                    <a:pt x="878" y="309"/>
                  </a:cubicBezTo>
                  <a:cubicBezTo>
                    <a:pt x="878" y="101"/>
                    <a:pt x="770" y="1"/>
                    <a:pt x="6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6" name="Google Shape;636;p8"/>
          <p:cNvGrpSpPr/>
          <p:nvPr/>
        </p:nvGrpSpPr>
        <p:grpSpPr>
          <a:xfrm>
            <a:off x="-458461" y="-321271"/>
            <a:ext cx="10059175" cy="5791575"/>
            <a:chOff x="-458461" y="-321271"/>
            <a:chExt cx="10059175" cy="5791575"/>
          </a:xfrm>
        </p:grpSpPr>
        <p:grpSp>
          <p:nvGrpSpPr>
            <p:cNvPr id="637" name="Google Shape;637;p8"/>
            <p:cNvGrpSpPr/>
            <p:nvPr/>
          </p:nvGrpSpPr>
          <p:grpSpPr>
            <a:xfrm flipH="1">
              <a:off x="-458461" y="-245071"/>
              <a:ext cx="9830575" cy="5715375"/>
              <a:chOff x="-358925" y="-303650"/>
              <a:chExt cx="9830575" cy="5715375"/>
            </a:xfrm>
          </p:grpSpPr>
          <p:cxnSp>
            <p:nvCxnSpPr>
              <p:cNvPr id="638" name="Google Shape;638;p8"/>
              <p:cNvCxnSpPr/>
              <p:nvPr/>
            </p:nvCxnSpPr>
            <p:spPr>
              <a:xfrm flipH="1" rot="10800000">
                <a:off x="-282200" y="-303650"/>
                <a:ext cx="1052400" cy="607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39" name="Google Shape;639;p8"/>
              <p:cNvCxnSpPr/>
              <p:nvPr/>
            </p:nvCxnSpPr>
            <p:spPr>
              <a:xfrm flipH="1" rot="10800000">
                <a:off x="-281950" y="-236675"/>
                <a:ext cx="1425600" cy="822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40" name="Google Shape;640;p8"/>
              <p:cNvCxnSpPr/>
              <p:nvPr/>
            </p:nvCxnSpPr>
            <p:spPr>
              <a:xfrm flipH="1" rot="10800000">
                <a:off x="-358925" y="-155350"/>
                <a:ext cx="1851000" cy="1068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41" name="Google Shape;641;p8"/>
              <p:cNvCxnSpPr/>
              <p:nvPr/>
            </p:nvCxnSpPr>
            <p:spPr>
              <a:xfrm flipH="1" rot="10800000">
                <a:off x="-267650" y="-115750"/>
                <a:ext cx="2180400" cy="1258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42" name="Google Shape;642;p8"/>
              <p:cNvCxnSpPr/>
              <p:nvPr/>
            </p:nvCxnSpPr>
            <p:spPr>
              <a:xfrm flipH="1" rot="10800000">
                <a:off x="-229800" y="-86050"/>
                <a:ext cx="2580300" cy="1489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43" name="Google Shape;643;p8"/>
              <p:cNvCxnSpPr/>
              <p:nvPr/>
            </p:nvCxnSpPr>
            <p:spPr>
              <a:xfrm flipH="1" rot="10800000">
                <a:off x="-212775" y="-127750"/>
                <a:ext cx="3125100" cy="1804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44" name="Google Shape;644;p8"/>
              <p:cNvCxnSpPr/>
              <p:nvPr/>
            </p:nvCxnSpPr>
            <p:spPr>
              <a:xfrm flipH="1" rot="10800000">
                <a:off x="-180475" y="-165575"/>
                <a:ext cx="3648000" cy="210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45" name="Google Shape;645;p8"/>
              <p:cNvCxnSpPr/>
              <p:nvPr/>
            </p:nvCxnSpPr>
            <p:spPr>
              <a:xfrm flipH="1" rot="10800000">
                <a:off x="-227000" y="-146700"/>
                <a:ext cx="4150500" cy="2396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46" name="Google Shape;646;p8"/>
              <p:cNvCxnSpPr/>
              <p:nvPr/>
            </p:nvCxnSpPr>
            <p:spPr>
              <a:xfrm flipH="1" rot="10800000">
                <a:off x="-285775" y="-133000"/>
                <a:ext cx="4675200" cy="2699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47" name="Google Shape;647;p8"/>
              <p:cNvCxnSpPr/>
              <p:nvPr/>
            </p:nvCxnSpPr>
            <p:spPr>
              <a:xfrm flipH="1" rot="10800000">
                <a:off x="-254975" y="-209000"/>
                <a:ext cx="5265600" cy="3039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48" name="Google Shape;648;p8"/>
              <p:cNvCxnSpPr/>
              <p:nvPr/>
            </p:nvCxnSpPr>
            <p:spPr>
              <a:xfrm flipH="1" rot="10800000">
                <a:off x="-230325" y="-171400"/>
                <a:ext cx="5665200" cy="3270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49" name="Google Shape;649;p8"/>
              <p:cNvCxnSpPr/>
              <p:nvPr/>
            </p:nvCxnSpPr>
            <p:spPr>
              <a:xfrm flipH="1" rot="10800000">
                <a:off x="-203625" y="-162575"/>
                <a:ext cx="6111900" cy="3528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50" name="Google Shape;650;p8"/>
              <p:cNvCxnSpPr/>
              <p:nvPr/>
            </p:nvCxnSpPr>
            <p:spPr>
              <a:xfrm flipH="1" rot="10800000">
                <a:off x="-212500" y="-179425"/>
                <a:ext cx="6639600" cy="3833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51" name="Google Shape;651;p8"/>
              <p:cNvCxnSpPr/>
              <p:nvPr/>
            </p:nvCxnSpPr>
            <p:spPr>
              <a:xfrm flipH="1" rot="10800000">
                <a:off x="-237200" y="-171550"/>
                <a:ext cx="7140000" cy="4122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52" name="Google Shape;652;p8"/>
              <p:cNvCxnSpPr/>
              <p:nvPr/>
            </p:nvCxnSpPr>
            <p:spPr>
              <a:xfrm flipH="1" rot="10800000">
                <a:off x="-208450" y="-169925"/>
                <a:ext cx="7598100" cy="4386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53" name="Google Shape;653;p8"/>
              <p:cNvCxnSpPr/>
              <p:nvPr/>
            </p:nvCxnSpPr>
            <p:spPr>
              <a:xfrm flipH="1" rot="10800000">
                <a:off x="-126875" y="-166100"/>
                <a:ext cx="7999200" cy="4618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54" name="Google Shape;654;p8"/>
              <p:cNvCxnSpPr/>
              <p:nvPr/>
            </p:nvCxnSpPr>
            <p:spPr>
              <a:xfrm flipH="1" rot="10800000">
                <a:off x="-175950" y="-237725"/>
                <a:ext cx="8661600" cy="5000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55" name="Google Shape;655;p8"/>
              <p:cNvCxnSpPr/>
              <p:nvPr/>
            </p:nvCxnSpPr>
            <p:spPr>
              <a:xfrm flipH="1" rot="10800000">
                <a:off x="-230050" y="-244075"/>
                <a:ext cx="9215700" cy="5320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56" name="Google Shape;656;p8"/>
              <p:cNvCxnSpPr/>
              <p:nvPr/>
            </p:nvCxnSpPr>
            <p:spPr>
              <a:xfrm flipH="1" rot="10800000">
                <a:off x="-150500" y="-149375"/>
                <a:ext cx="9462000" cy="5462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57" name="Google Shape;657;p8"/>
              <p:cNvCxnSpPr/>
              <p:nvPr/>
            </p:nvCxnSpPr>
            <p:spPr>
              <a:xfrm flipH="1" rot="10800000">
                <a:off x="277300" y="105750"/>
                <a:ext cx="9081600" cy="524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58" name="Google Shape;658;p8"/>
              <p:cNvCxnSpPr/>
              <p:nvPr/>
            </p:nvCxnSpPr>
            <p:spPr>
              <a:xfrm flipH="1" rot="10800000">
                <a:off x="846950" y="376800"/>
                <a:ext cx="8531400" cy="4925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59" name="Google Shape;659;p8"/>
              <p:cNvCxnSpPr/>
              <p:nvPr/>
            </p:nvCxnSpPr>
            <p:spPr>
              <a:xfrm flipH="1" rot="10800000">
                <a:off x="1349000" y="635275"/>
                <a:ext cx="8071500" cy="4659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60" name="Google Shape;660;p8"/>
              <p:cNvCxnSpPr/>
              <p:nvPr/>
            </p:nvCxnSpPr>
            <p:spPr>
              <a:xfrm flipH="1" rot="10800000">
                <a:off x="1864375" y="918950"/>
                <a:ext cx="7554300" cy="4361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61" name="Google Shape;661;p8"/>
              <p:cNvCxnSpPr/>
              <p:nvPr/>
            </p:nvCxnSpPr>
            <p:spPr>
              <a:xfrm flipH="1" rot="10800000">
                <a:off x="2403950" y="1170550"/>
                <a:ext cx="7067700" cy="4080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62" name="Google Shape;662;p8"/>
              <p:cNvCxnSpPr/>
              <p:nvPr/>
            </p:nvCxnSpPr>
            <p:spPr>
              <a:xfrm flipH="1" rot="10800000">
                <a:off x="2718375" y="1495625"/>
                <a:ext cx="6679800" cy="3856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63" name="Google Shape;663;p8"/>
              <p:cNvCxnSpPr/>
              <p:nvPr/>
            </p:nvCxnSpPr>
            <p:spPr>
              <a:xfrm flipH="1" rot="10800000">
                <a:off x="3297700" y="1822900"/>
                <a:ext cx="6023100" cy="3477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64" name="Google Shape;664;p8"/>
              <p:cNvCxnSpPr/>
              <p:nvPr/>
            </p:nvCxnSpPr>
            <p:spPr>
              <a:xfrm flipH="1" rot="10800000">
                <a:off x="3726050" y="2104125"/>
                <a:ext cx="5597100" cy="3231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65" name="Google Shape;665;p8"/>
              <p:cNvCxnSpPr/>
              <p:nvPr/>
            </p:nvCxnSpPr>
            <p:spPr>
              <a:xfrm flipH="1" rot="10800000">
                <a:off x="4244875" y="2361600"/>
                <a:ext cx="5121600" cy="2956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66" name="Google Shape;666;p8"/>
              <p:cNvCxnSpPr/>
              <p:nvPr/>
            </p:nvCxnSpPr>
            <p:spPr>
              <a:xfrm flipH="1" rot="10800000">
                <a:off x="4742850" y="2657525"/>
                <a:ext cx="4600200" cy="2655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67" name="Google Shape;667;p8"/>
              <p:cNvCxnSpPr/>
              <p:nvPr/>
            </p:nvCxnSpPr>
            <p:spPr>
              <a:xfrm flipH="1" rot="10800000">
                <a:off x="5210850" y="2937150"/>
                <a:ext cx="4137300" cy="2388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68" name="Google Shape;668;p8"/>
              <p:cNvCxnSpPr/>
              <p:nvPr/>
            </p:nvCxnSpPr>
            <p:spPr>
              <a:xfrm flipH="1" rot="10800000">
                <a:off x="5725550" y="3223700"/>
                <a:ext cx="3615300" cy="2087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69" name="Google Shape;669;p8"/>
              <p:cNvCxnSpPr/>
              <p:nvPr/>
            </p:nvCxnSpPr>
            <p:spPr>
              <a:xfrm flipH="1" rot="10800000">
                <a:off x="6217950" y="3515950"/>
                <a:ext cx="3106500" cy="1793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70" name="Google Shape;670;p8"/>
              <p:cNvCxnSpPr/>
              <p:nvPr/>
            </p:nvCxnSpPr>
            <p:spPr>
              <a:xfrm flipH="1" rot="10800000">
                <a:off x="6716500" y="3797450"/>
                <a:ext cx="2609700" cy="1506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71" name="Google Shape;671;p8"/>
              <p:cNvCxnSpPr/>
              <p:nvPr/>
            </p:nvCxnSpPr>
            <p:spPr>
              <a:xfrm flipH="1" rot="10800000">
                <a:off x="7199175" y="4100700"/>
                <a:ext cx="2091000" cy="1207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72" name="Google Shape;672;p8"/>
              <p:cNvCxnSpPr/>
              <p:nvPr/>
            </p:nvCxnSpPr>
            <p:spPr>
              <a:xfrm flipH="1" rot="10800000">
                <a:off x="7718000" y="4338975"/>
                <a:ext cx="1648800" cy="951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73" name="Google Shape;673;p8"/>
              <p:cNvCxnSpPr/>
              <p:nvPr/>
            </p:nvCxnSpPr>
            <p:spPr>
              <a:xfrm flipH="1" rot="10800000">
                <a:off x="8129050" y="4607075"/>
                <a:ext cx="1263000" cy="729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74" name="Google Shape;674;p8"/>
              <p:cNvCxnSpPr/>
              <p:nvPr/>
            </p:nvCxnSpPr>
            <p:spPr>
              <a:xfrm flipH="1" rot="10800000">
                <a:off x="8487200" y="4879525"/>
                <a:ext cx="921600" cy="532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675" name="Google Shape;675;p8"/>
            <p:cNvGrpSpPr/>
            <p:nvPr/>
          </p:nvGrpSpPr>
          <p:grpSpPr>
            <a:xfrm rot="10800000">
              <a:off x="-229861" y="-321271"/>
              <a:ext cx="9830575" cy="5715375"/>
              <a:chOff x="-358925" y="-303650"/>
              <a:chExt cx="9830575" cy="5715375"/>
            </a:xfrm>
          </p:grpSpPr>
          <p:cxnSp>
            <p:nvCxnSpPr>
              <p:cNvPr id="676" name="Google Shape;676;p8"/>
              <p:cNvCxnSpPr/>
              <p:nvPr/>
            </p:nvCxnSpPr>
            <p:spPr>
              <a:xfrm flipH="1" rot="10800000">
                <a:off x="-282200" y="-303650"/>
                <a:ext cx="1052400" cy="607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77" name="Google Shape;677;p8"/>
              <p:cNvCxnSpPr/>
              <p:nvPr/>
            </p:nvCxnSpPr>
            <p:spPr>
              <a:xfrm flipH="1" rot="10800000">
                <a:off x="-281950" y="-236675"/>
                <a:ext cx="1425600" cy="822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78" name="Google Shape;678;p8"/>
              <p:cNvCxnSpPr/>
              <p:nvPr/>
            </p:nvCxnSpPr>
            <p:spPr>
              <a:xfrm flipH="1" rot="10800000">
                <a:off x="-358925" y="-155350"/>
                <a:ext cx="1851000" cy="1068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79" name="Google Shape;679;p8"/>
              <p:cNvCxnSpPr/>
              <p:nvPr/>
            </p:nvCxnSpPr>
            <p:spPr>
              <a:xfrm flipH="1" rot="10800000">
                <a:off x="-267650" y="-115750"/>
                <a:ext cx="2180400" cy="1258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80" name="Google Shape;680;p8"/>
              <p:cNvCxnSpPr/>
              <p:nvPr/>
            </p:nvCxnSpPr>
            <p:spPr>
              <a:xfrm flipH="1" rot="10800000">
                <a:off x="-229800" y="-86050"/>
                <a:ext cx="2580300" cy="1489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81" name="Google Shape;681;p8"/>
              <p:cNvCxnSpPr/>
              <p:nvPr/>
            </p:nvCxnSpPr>
            <p:spPr>
              <a:xfrm flipH="1" rot="10800000">
                <a:off x="-212775" y="-127750"/>
                <a:ext cx="3125100" cy="1804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82" name="Google Shape;682;p8"/>
              <p:cNvCxnSpPr/>
              <p:nvPr/>
            </p:nvCxnSpPr>
            <p:spPr>
              <a:xfrm flipH="1" rot="10800000">
                <a:off x="-180475" y="-165575"/>
                <a:ext cx="3648000" cy="210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83" name="Google Shape;683;p8"/>
              <p:cNvCxnSpPr/>
              <p:nvPr/>
            </p:nvCxnSpPr>
            <p:spPr>
              <a:xfrm flipH="1" rot="10800000">
                <a:off x="-227000" y="-146700"/>
                <a:ext cx="4150500" cy="2396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84" name="Google Shape;684;p8"/>
              <p:cNvCxnSpPr/>
              <p:nvPr/>
            </p:nvCxnSpPr>
            <p:spPr>
              <a:xfrm flipH="1" rot="10800000">
                <a:off x="-285775" y="-133000"/>
                <a:ext cx="4675200" cy="2699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85" name="Google Shape;685;p8"/>
              <p:cNvCxnSpPr/>
              <p:nvPr/>
            </p:nvCxnSpPr>
            <p:spPr>
              <a:xfrm flipH="1" rot="10800000">
                <a:off x="-254975" y="-209000"/>
                <a:ext cx="5265600" cy="3039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86" name="Google Shape;686;p8"/>
              <p:cNvCxnSpPr/>
              <p:nvPr/>
            </p:nvCxnSpPr>
            <p:spPr>
              <a:xfrm flipH="1" rot="10800000">
                <a:off x="-230325" y="-171400"/>
                <a:ext cx="5665200" cy="3270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87" name="Google Shape;687;p8"/>
              <p:cNvCxnSpPr/>
              <p:nvPr/>
            </p:nvCxnSpPr>
            <p:spPr>
              <a:xfrm flipH="1" rot="10800000">
                <a:off x="-203625" y="-162575"/>
                <a:ext cx="6111900" cy="3528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88" name="Google Shape;688;p8"/>
              <p:cNvCxnSpPr/>
              <p:nvPr/>
            </p:nvCxnSpPr>
            <p:spPr>
              <a:xfrm flipH="1" rot="10800000">
                <a:off x="-212500" y="-179425"/>
                <a:ext cx="6639600" cy="3833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89" name="Google Shape;689;p8"/>
              <p:cNvCxnSpPr/>
              <p:nvPr/>
            </p:nvCxnSpPr>
            <p:spPr>
              <a:xfrm flipH="1" rot="10800000">
                <a:off x="-237200" y="-171550"/>
                <a:ext cx="7140000" cy="4122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90" name="Google Shape;690;p8"/>
              <p:cNvCxnSpPr/>
              <p:nvPr/>
            </p:nvCxnSpPr>
            <p:spPr>
              <a:xfrm flipH="1" rot="10800000">
                <a:off x="-208450" y="-169925"/>
                <a:ext cx="7598100" cy="4386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91" name="Google Shape;691;p8"/>
              <p:cNvCxnSpPr/>
              <p:nvPr/>
            </p:nvCxnSpPr>
            <p:spPr>
              <a:xfrm flipH="1" rot="10800000">
                <a:off x="-126875" y="-166100"/>
                <a:ext cx="7999200" cy="4618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92" name="Google Shape;692;p8"/>
              <p:cNvCxnSpPr/>
              <p:nvPr/>
            </p:nvCxnSpPr>
            <p:spPr>
              <a:xfrm flipH="1" rot="10800000">
                <a:off x="-175950" y="-237725"/>
                <a:ext cx="8661600" cy="5000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93" name="Google Shape;693;p8"/>
              <p:cNvCxnSpPr/>
              <p:nvPr/>
            </p:nvCxnSpPr>
            <p:spPr>
              <a:xfrm flipH="1" rot="10800000">
                <a:off x="-230050" y="-244075"/>
                <a:ext cx="9215700" cy="5320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94" name="Google Shape;694;p8"/>
              <p:cNvCxnSpPr/>
              <p:nvPr/>
            </p:nvCxnSpPr>
            <p:spPr>
              <a:xfrm flipH="1" rot="10800000">
                <a:off x="-150500" y="-149375"/>
                <a:ext cx="9462000" cy="5462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95" name="Google Shape;695;p8"/>
              <p:cNvCxnSpPr/>
              <p:nvPr/>
            </p:nvCxnSpPr>
            <p:spPr>
              <a:xfrm flipH="1" rot="10800000">
                <a:off x="277300" y="105750"/>
                <a:ext cx="9081600" cy="524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96" name="Google Shape;696;p8"/>
              <p:cNvCxnSpPr/>
              <p:nvPr/>
            </p:nvCxnSpPr>
            <p:spPr>
              <a:xfrm flipH="1" rot="10800000">
                <a:off x="846950" y="376800"/>
                <a:ext cx="8531400" cy="4925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97" name="Google Shape;697;p8"/>
              <p:cNvCxnSpPr/>
              <p:nvPr/>
            </p:nvCxnSpPr>
            <p:spPr>
              <a:xfrm flipH="1" rot="10800000">
                <a:off x="1349000" y="635275"/>
                <a:ext cx="8071500" cy="4659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98" name="Google Shape;698;p8"/>
              <p:cNvCxnSpPr/>
              <p:nvPr/>
            </p:nvCxnSpPr>
            <p:spPr>
              <a:xfrm flipH="1" rot="10800000">
                <a:off x="1864375" y="918950"/>
                <a:ext cx="7554300" cy="4361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99" name="Google Shape;699;p8"/>
              <p:cNvCxnSpPr/>
              <p:nvPr/>
            </p:nvCxnSpPr>
            <p:spPr>
              <a:xfrm flipH="1" rot="10800000">
                <a:off x="2403950" y="1170550"/>
                <a:ext cx="7067700" cy="4080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00" name="Google Shape;700;p8"/>
              <p:cNvCxnSpPr/>
              <p:nvPr/>
            </p:nvCxnSpPr>
            <p:spPr>
              <a:xfrm flipH="1" rot="10800000">
                <a:off x="2718375" y="1495625"/>
                <a:ext cx="6679800" cy="3856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01" name="Google Shape;701;p8"/>
              <p:cNvCxnSpPr/>
              <p:nvPr/>
            </p:nvCxnSpPr>
            <p:spPr>
              <a:xfrm flipH="1" rot="10800000">
                <a:off x="3297700" y="1822900"/>
                <a:ext cx="6023100" cy="3477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02" name="Google Shape;702;p8"/>
              <p:cNvCxnSpPr/>
              <p:nvPr/>
            </p:nvCxnSpPr>
            <p:spPr>
              <a:xfrm flipH="1" rot="10800000">
                <a:off x="3726050" y="2104125"/>
                <a:ext cx="5597100" cy="3231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03" name="Google Shape;703;p8"/>
              <p:cNvCxnSpPr/>
              <p:nvPr/>
            </p:nvCxnSpPr>
            <p:spPr>
              <a:xfrm flipH="1" rot="10800000">
                <a:off x="4244875" y="2361600"/>
                <a:ext cx="5121600" cy="2956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04" name="Google Shape;704;p8"/>
              <p:cNvCxnSpPr/>
              <p:nvPr/>
            </p:nvCxnSpPr>
            <p:spPr>
              <a:xfrm flipH="1" rot="10800000">
                <a:off x="4742850" y="2657525"/>
                <a:ext cx="4600200" cy="2655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05" name="Google Shape;705;p8"/>
              <p:cNvCxnSpPr/>
              <p:nvPr/>
            </p:nvCxnSpPr>
            <p:spPr>
              <a:xfrm flipH="1" rot="10800000">
                <a:off x="5210850" y="2937150"/>
                <a:ext cx="4137300" cy="2388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06" name="Google Shape;706;p8"/>
              <p:cNvCxnSpPr/>
              <p:nvPr/>
            </p:nvCxnSpPr>
            <p:spPr>
              <a:xfrm flipH="1" rot="10800000">
                <a:off x="5725550" y="3223700"/>
                <a:ext cx="3615300" cy="2087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07" name="Google Shape;707;p8"/>
              <p:cNvCxnSpPr/>
              <p:nvPr/>
            </p:nvCxnSpPr>
            <p:spPr>
              <a:xfrm flipH="1" rot="10800000">
                <a:off x="6217950" y="3515950"/>
                <a:ext cx="3106500" cy="1793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08" name="Google Shape;708;p8"/>
              <p:cNvCxnSpPr/>
              <p:nvPr/>
            </p:nvCxnSpPr>
            <p:spPr>
              <a:xfrm flipH="1" rot="10800000">
                <a:off x="6716500" y="3797450"/>
                <a:ext cx="2609700" cy="1506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09" name="Google Shape;709;p8"/>
              <p:cNvCxnSpPr/>
              <p:nvPr/>
            </p:nvCxnSpPr>
            <p:spPr>
              <a:xfrm flipH="1" rot="10800000">
                <a:off x="7199175" y="4100700"/>
                <a:ext cx="2091000" cy="1207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10" name="Google Shape;710;p8"/>
              <p:cNvCxnSpPr/>
              <p:nvPr/>
            </p:nvCxnSpPr>
            <p:spPr>
              <a:xfrm flipH="1" rot="10800000">
                <a:off x="7718000" y="4338975"/>
                <a:ext cx="1648800" cy="951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11" name="Google Shape;711;p8"/>
              <p:cNvCxnSpPr/>
              <p:nvPr/>
            </p:nvCxnSpPr>
            <p:spPr>
              <a:xfrm flipH="1" rot="10800000">
                <a:off x="8129050" y="4607075"/>
                <a:ext cx="1263000" cy="729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12" name="Google Shape;712;p8"/>
              <p:cNvCxnSpPr/>
              <p:nvPr/>
            </p:nvCxnSpPr>
            <p:spPr>
              <a:xfrm flipH="1" rot="10800000">
                <a:off x="8487200" y="4879525"/>
                <a:ext cx="921600" cy="532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sp>
        <p:nvSpPr>
          <p:cNvPr id="713" name="Google Shape;713;p8"/>
          <p:cNvSpPr txBox="1"/>
          <p:nvPr>
            <p:ph type="title"/>
          </p:nvPr>
        </p:nvSpPr>
        <p:spPr>
          <a:xfrm>
            <a:off x="715100" y="1307100"/>
            <a:ext cx="61251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83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grpSp>
        <p:nvGrpSpPr>
          <p:cNvPr id="714" name="Google Shape;714;p8"/>
          <p:cNvGrpSpPr/>
          <p:nvPr/>
        </p:nvGrpSpPr>
        <p:grpSpPr>
          <a:xfrm>
            <a:off x="5735399" y="581245"/>
            <a:ext cx="5111263" cy="4704119"/>
            <a:chOff x="3133537" y="-308699"/>
            <a:chExt cx="6010422" cy="5452155"/>
          </a:xfrm>
        </p:grpSpPr>
        <p:sp>
          <p:nvSpPr>
            <p:cNvPr id="715" name="Google Shape;715;p8"/>
            <p:cNvSpPr/>
            <p:nvPr/>
          </p:nvSpPr>
          <p:spPr>
            <a:xfrm>
              <a:off x="3201565" y="-185790"/>
              <a:ext cx="5942394" cy="5329246"/>
            </a:xfrm>
            <a:custGeom>
              <a:rect b="b" l="l" r="r" t="t"/>
              <a:pathLst>
                <a:path extrusionOk="0" h="81084" w="90413">
                  <a:moveTo>
                    <a:pt x="90412" y="1"/>
                  </a:moveTo>
                  <a:lnTo>
                    <a:pt x="3084" y="50747"/>
                  </a:lnTo>
                  <a:cubicBezTo>
                    <a:pt x="1293" y="51801"/>
                    <a:pt x="239" y="51702"/>
                    <a:pt x="0" y="53075"/>
                  </a:cubicBezTo>
                  <a:lnTo>
                    <a:pt x="0" y="55104"/>
                  </a:lnTo>
                  <a:cubicBezTo>
                    <a:pt x="20" y="56675"/>
                    <a:pt x="1055" y="58247"/>
                    <a:pt x="3123" y="59440"/>
                  </a:cubicBezTo>
                  <a:lnTo>
                    <a:pt x="40641" y="81083"/>
                  </a:lnTo>
                  <a:lnTo>
                    <a:pt x="88642" y="81083"/>
                  </a:lnTo>
                  <a:cubicBezTo>
                    <a:pt x="89617" y="81083"/>
                    <a:pt x="90412" y="80288"/>
                    <a:pt x="90412" y="79313"/>
                  </a:cubicBezTo>
                  <a:lnTo>
                    <a:pt x="904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8"/>
            <p:cNvSpPr/>
            <p:nvPr/>
          </p:nvSpPr>
          <p:spPr>
            <a:xfrm>
              <a:off x="3133537" y="-308699"/>
              <a:ext cx="6010420" cy="5452152"/>
            </a:xfrm>
            <a:custGeom>
              <a:rect b="b" l="l" r="r" t="t"/>
              <a:pathLst>
                <a:path extrusionOk="0" h="82954" w="91448">
                  <a:moveTo>
                    <a:pt x="91447" y="1"/>
                  </a:moveTo>
                  <a:lnTo>
                    <a:pt x="4119" y="50767"/>
                  </a:lnTo>
                  <a:cubicBezTo>
                    <a:pt x="1" y="53154"/>
                    <a:pt x="21" y="57033"/>
                    <a:pt x="4158" y="59440"/>
                  </a:cubicBezTo>
                  <a:lnTo>
                    <a:pt x="44899" y="82953"/>
                  </a:lnTo>
                  <a:lnTo>
                    <a:pt x="89677" y="82953"/>
                  </a:lnTo>
                  <a:cubicBezTo>
                    <a:pt x="90652" y="82953"/>
                    <a:pt x="91447" y="82158"/>
                    <a:pt x="91447" y="81183"/>
                  </a:cubicBezTo>
                  <a:lnTo>
                    <a:pt x="9144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8" name="Google Shape;718;p9"/>
          <p:cNvGrpSpPr/>
          <p:nvPr/>
        </p:nvGrpSpPr>
        <p:grpSpPr>
          <a:xfrm>
            <a:off x="-458461" y="-321271"/>
            <a:ext cx="10059175" cy="5791575"/>
            <a:chOff x="-458461" y="-321271"/>
            <a:chExt cx="10059175" cy="5791575"/>
          </a:xfrm>
        </p:grpSpPr>
        <p:grpSp>
          <p:nvGrpSpPr>
            <p:cNvPr id="719" name="Google Shape;719;p9"/>
            <p:cNvGrpSpPr/>
            <p:nvPr/>
          </p:nvGrpSpPr>
          <p:grpSpPr>
            <a:xfrm flipH="1">
              <a:off x="-458461" y="-245071"/>
              <a:ext cx="9830575" cy="5715375"/>
              <a:chOff x="-358925" y="-303650"/>
              <a:chExt cx="9830575" cy="5715375"/>
            </a:xfrm>
          </p:grpSpPr>
          <p:cxnSp>
            <p:nvCxnSpPr>
              <p:cNvPr id="720" name="Google Shape;720;p9"/>
              <p:cNvCxnSpPr/>
              <p:nvPr/>
            </p:nvCxnSpPr>
            <p:spPr>
              <a:xfrm flipH="1" rot="10800000">
                <a:off x="-282200" y="-303650"/>
                <a:ext cx="1052400" cy="607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21" name="Google Shape;721;p9"/>
              <p:cNvCxnSpPr/>
              <p:nvPr/>
            </p:nvCxnSpPr>
            <p:spPr>
              <a:xfrm flipH="1" rot="10800000">
                <a:off x="-281950" y="-236675"/>
                <a:ext cx="1425600" cy="822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22" name="Google Shape;722;p9"/>
              <p:cNvCxnSpPr/>
              <p:nvPr/>
            </p:nvCxnSpPr>
            <p:spPr>
              <a:xfrm flipH="1" rot="10800000">
                <a:off x="-358925" y="-155350"/>
                <a:ext cx="1851000" cy="1068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23" name="Google Shape;723;p9"/>
              <p:cNvCxnSpPr/>
              <p:nvPr/>
            </p:nvCxnSpPr>
            <p:spPr>
              <a:xfrm flipH="1" rot="10800000">
                <a:off x="-267650" y="-115750"/>
                <a:ext cx="2180400" cy="1258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24" name="Google Shape;724;p9"/>
              <p:cNvCxnSpPr/>
              <p:nvPr/>
            </p:nvCxnSpPr>
            <p:spPr>
              <a:xfrm flipH="1" rot="10800000">
                <a:off x="-229800" y="-86050"/>
                <a:ext cx="2580300" cy="1489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25" name="Google Shape;725;p9"/>
              <p:cNvCxnSpPr/>
              <p:nvPr/>
            </p:nvCxnSpPr>
            <p:spPr>
              <a:xfrm flipH="1" rot="10800000">
                <a:off x="-212775" y="-127750"/>
                <a:ext cx="3125100" cy="1804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26" name="Google Shape;726;p9"/>
              <p:cNvCxnSpPr/>
              <p:nvPr/>
            </p:nvCxnSpPr>
            <p:spPr>
              <a:xfrm flipH="1" rot="10800000">
                <a:off x="-180475" y="-165575"/>
                <a:ext cx="3648000" cy="210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27" name="Google Shape;727;p9"/>
              <p:cNvCxnSpPr/>
              <p:nvPr/>
            </p:nvCxnSpPr>
            <p:spPr>
              <a:xfrm flipH="1" rot="10800000">
                <a:off x="-227000" y="-146700"/>
                <a:ext cx="4150500" cy="2396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28" name="Google Shape;728;p9"/>
              <p:cNvCxnSpPr/>
              <p:nvPr/>
            </p:nvCxnSpPr>
            <p:spPr>
              <a:xfrm flipH="1" rot="10800000">
                <a:off x="-285775" y="-133000"/>
                <a:ext cx="4675200" cy="2699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29" name="Google Shape;729;p9"/>
              <p:cNvCxnSpPr/>
              <p:nvPr/>
            </p:nvCxnSpPr>
            <p:spPr>
              <a:xfrm flipH="1" rot="10800000">
                <a:off x="-254975" y="-209000"/>
                <a:ext cx="5265600" cy="3039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30" name="Google Shape;730;p9"/>
              <p:cNvCxnSpPr/>
              <p:nvPr/>
            </p:nvCxnSpPr>
            <p:spPr>
              <a:xfrm flipH="1" rot="10800000">
                <a:off x="-230325" y="-171400"/>
                <a:ext cx="5665200" cy="3270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31" name="Google Shape;731;p9"/>
              <p:cNvCxnSpPr/>
              <p:nvPr/>
            </p:nvCxnSpPr>
            <p:spPr>
              <a:xfrm flipH="1" rot="10800000">
                <a:off x="-203625" y="-162575"/>
                <a:ext cx="6111900" cy="3528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32" name="Google Shape;732;p9"/>
              <p:cNvCxnSpPr/>
              <p:nvPr/>
            </p:nvCxnSpPr>
            <p:spPr>
              <a:xfrm flipH="1" rot="10800000">
                <a:off x="-212500" y="-179425"/>
                <a:ext cx="6639600" cy="3833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33" name="Google Shape;733;p9"/>
              <p:cNvCxnSpPr/>
              <p:nvPr/>
            </p:nvCxnSpPr>
            <p:spPr>
              <a:xfrm flipH="1" rot="10800000">
                <a:off x="-237200" y="-171550"/>
                <a:ext cx="7140000" cy="4122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34" name="Google Shape;734;p9"/>
              <p:cNvCxnSpPr/>
              <p:nvPr/>
            </p:nvCxnSpPr>
            <p:spPr>
              <a:xfrm flipH="1" rot="10800000">
                <a:off x="-208450" y="-169925"/>
                <a:ext cx="7598100" cy="4386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35" name="Google Shape;735;p9"/>
              <p:cNvCxnSpPr/>
              <p:nvPr/>
            </p:nvCxnSpPr>
            <p:spPr>
              <a:xfrm flipH="1" rot="10800000">
                <a:off x="-126875" y="-166100"/>
                <a:ext cx="7999200" cy="4618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36" name="Google Shape;736;p9"/>
              <p:cNvCxnSpPr/>
              <p:nvPr/>
            </p:nvCxnSpPr>
            <p:spPr>
              <a:xfrm flipH="1" rot="10800000">
                <a:off x="-175950" y="-237725"/>
                <a:ext cx="8661600" cy="5000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37" name="Google Shape;737;p9"/>
              <p:cNvCxnSpPr/>
              <p:nvPr/>
            </p:nvCxnSpPr>
            <p:spPr>
              <a:xfrm flipH="1" rot="10800000">
                <a:off x="-230050" y="-244075"/>
                <a:ext cx="9215700" cy="5320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38" name="Google Shape;738;p9"/>
              <p:cNvCxnSpPr/>
              <p:nvPr/>
            </p:nvCxnSpPr>
            <p:spPr>
              <a:xfrm flipH="1" rot="10800000">
                <a:off x="-150500" y="-149375"/>
                <a:ext cx="9462000" cy="5462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39" name="Google Shape;739;p9"/>
              <p:cNvCxnSpPr/>
              <p:nvPr/>
            </p:nvCxnSpPr>
            <p:spPr>
              <a:xfrm flipH="1" rot="10800000">
                <a:off x="277300" y="105750"/>
                <a:ext cx="9081600" cy="524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40" name="Google Shape;740;p9"/>
              <p:cNvCxnSpPr/>
              <p:nvPr/>
            </p:nvCxnSpPr>
            <p:spPr>
              <a:xfrm flipH="1" rot="10800000">
                <a:off x="846950" y="376800"/>
                <a:ext cx="8531400" cy="4925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41" name="Google Shape;741;p9"/>
              <p:cNvCxnSpPr/>
              <p:nvPr/>
            </p:nvCxnSpPr>
            <p:spPr>
              <a:xfrm flipH="1" rot="10800000">
                <a:off x="1349000" y="635275"/>
                <a:ext cx="8071500" cy="4659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42" name="Google Shape;742;p9"/>
              <p:cNvCxnSpPr/>
              <p:nvPr/>
            </p:nvCxnSpPr>
            <p:spPr>
              <a:xfrm flipH="1" rot="10800000">
                <a:off x="1864375" y="918950"/>
                <a:ext cx="7554300" cy="4361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43" name="Google Shape;743;p9"/>
              <p:cNvCxnSpPr/>
              <p:nvPr/>
            </p:nvCxnSpPr>
            <p:spPr>
              <a:xfrm flipH="1" rot="10800000">
                <a:off x="2403950" y="1170550"/>
                <a:ext cx="7067700" cy="4080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44" name="Google Shape;744;p9"/>
              <p:cNvCxnSpPr/>
              <p:nvPr/>
            </p:nvCxnSpPr>
            <p:spPr>
              <a:xfrm flipH="1" rot="10800000">
                <a:off x="2718375" y="1495625"/>
                <a:ext cx="6679800" cy="3856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45" name="Google Shape;745;p9"/>
              <p:cNvCxnSpPr/>
              <p:nvPr/>
            </p:nvCxnSpPr>
            <p:spPr>
              <a:xfrm flipH="1" rot="10800000">
                <a:off x="3297700" y="1822900"/>
                <a:ext cx="6023100" cy="3477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46" name="Google Shape;746;p9"/>
              <p:cNvCxnSpPr/>
              <p:nvPr/>
            </p:nvCxnSpPr>
            <p:spPr>
              <a:xfrm flipH="1" rot="10800000">
                <a:off x="3726050" y="2104125"/>
                <a:ext cx="5597100" cy="3231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47" name="Google Shape;747;p9"/>
              <p:cNvCxnSpPr/>
              <p:nvPr/>
            </p:nvCxnSpPr>
            <p:spPr>
              <a:xfrm flipH="1" rot="10800000">
                <a:off x="4244875" y="2361600"/>
                <a:ext cx="5121600" cy="2956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48" name="Google Shape;748;p9"/>
              <p:cNvCxnSpPr/>
              <p:nvPr/>
            </p:nvCxnSpPr>
            <p:spPr>
              <a:xfrm flipH="1" rot="10800000">
                <a:off x="4742850" y="2657525"/>
                <a:ext cx="4600200" cy="2655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49" name="Google Shape;749;p9"/>
              <p:cNvCxnSpPr/>
              <p:nvPr/>
            </p:nvCxnSpPr>
            <p:spPr>
              <a:xfrm flipH="1" rot="10800000">
                <a:off x="5210850" y="2937150"/>
                <a:ext cx="4137300" cy="2388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50" name="Google Shape;750;p9"/>
              <p:cNvCxnSpPr/>
              <p:nvPr/>
            </p:nvCxnSpPr>
            <p:spPr>
              <a:xfrm flipH="1" rot="10800000">
                <a:off x="5725550" y="3223700"/>
                <a:ext cx="3615300" cy="2087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51" name="Google Shape;751;p9"/>
              <p:cNvCxnSpPr/>
              <p:nvPr/>
            </p:nvCxnSpPr>
            <p:spPr>
              <a:xfrm flipH="1" rot="10800000">
                <a:off x="6217950" y="3515950"/>
                <a:ext cx="3106500" cy="1793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52" name="Google Shape;752;p9"/>
              <p:cNvCxnSpPr/>
              <p:nvPr/>
            </p:nvCxnSpPr>
            <p:spPr>
              <a:xfrm flipH="1" rot="10800000">
                <a:off x="6716500" y="3797450"/>
                <a:ext cx="2609700" cy="1506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53" name="Google Shape;753;p9"/>
              <p:cNvCxnSpPr/>
              <p:nvPr/>
            </p:nvCxnSpPr>
            <p:spPr>
              <a:xfrm flipH="1" rot="10800000">
                <a:off x="7199175" y="4100700"/>
                <a:ext cx="2091000" cy="1207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54" name="Google Shape;754;p9"/>
              <p:cNvCxnSpPr/>
              <p:nvPr/>
            </p:nvCxnSpPr>
            <p:spPr>
              <a:xfrm flipH="1" rot="10800000">
                <a:off x="7718000" y="4338975"/>
                <a:ext cx="1648800" cy="951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55" name="Google Shape;755;p9"/>
              <p:cNvCxnSpPr/>
              <p:nvPr/>
            </p:nvCxnSpPr>
            <p:spPr>
              <a:xfrm flipH="1" rot="10800000">
                <a:off x="8129050" y="4607075"/>
                <a:ext cx="1263000" cy="729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56" name="Google Shape;756;p9"/>
              <p:cNvCxnSpPr/>
              <p:nvPr/>
            </p:nvCxnSpPr>
            <p:spPr>
              <a:xfrm flipH="1" rot="10800000">
                <a:off x="8487200" y="4879525"/>
                <a:ext cx="921600" cy="532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757" name="Google Shape;757;p9"/>
            <p:cNvGrpSpPr/>
            <p:nvPr/>
          </p:nvGrpSpPr>
          <p:grpSpPr>
            <a:xfrm rot="10800000">
              <a:off x="-229861" y="-321271"/>
              <a:ext cx="9830575" cy="5715375"/>
              <a:chOff x="-358925" y="-303650"/>
              <a:chExt cx="9830575" cy="5715375"/>
            </a:xfrm>
          </p:grpSpPr>
          <p:cxnSp>
            <p:nvCxnSpPr>
              <p:cNvPr id="758" name="Google Shape;758;p9"/>
              <p:cNvCxnSpPr/>
              <p:nvPr/>
            </p:nvCxnSpPr>
            <p:spPr>
              <a:xfrm flipH="1" rot="10800000">
                <a:off x="-282200" y="-303650"/>
                <a:ext cx="1052400" cy="607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59" name="Google Shape;759;p9"/>
              <p:cNvCxnSpPr/>
              <p:nvPr/>
            </p:nvCxnSpPr>
            <p:spPr>
              <a:xfrm flipH="1" rot="10800000">
                <a:off x="-281950" y="-236675"/>
                <a:ext cx="1425600" cy="822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60" name="Google Shape;760;p9"/>
              <p:cNvCxnSpPr/>
              <p:nvPr/>
            </p:nvCxnSpPr>
            <p:spPr>
              <a:xfrm flipH="1" rot="10800000">
                <a:off x="-358925" y="-155350"/>
                <a:ext cx="1851000" cy="1068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61" name="Google Shape;761;p9"/>
              <p:cNvCxnSpPr/>
              <p:nvPr/>
            </p:nvCxnSpPr>
            <p:spPr>
              <a:xfrm flipH="1" rot="10800000">
                <a:off x="-267650" y="-115750"/>
                <a:ext cx="2180400" cy="1258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62" name="Google Shape;762;p9"/>
              <p:cNvCxnSpPr/>
              <p:nvPr/>
            </p:nvCxnSpPr>
            <p:spPr>
              <a:xfrm flipH="1" rot="10800000">
                <a:off x="-229800" y="-86050"/>
                <a:ext cx="2580300" cy="1489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63" name="Google Shape;763;p9"/>
              <p:cNvCxnSpPr/>
              <p:nvPr/>
            </p:nvCxnSpPr>
            <p:spPr>
              <a:xfrm flipH="1" rot="10800000">
                <a:off x="-212775" y="-127750"/>
                <a:ext cx="3125100" cy="1804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64" name="Google Shape;764;p9"/>
              <p:cNvCxnSpPr/>
              <p:nvPr/>
            </p:nvCxnSpPr>
            <p:spPr>
              <a:xfrm flipH="1" rot="10800000">
                <a:off x="-180475" y="-165575"/>
                <a:ext cx="3648000" cy="210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65" name="Google Shape;765;p9"/>
              <p:cNvCxnSpPr/>
              <p:nvPr/>
            </p:nvCxnSpPr>
            <p:spPr>
              <a:xfrm flipH="1" rot="10800000">
                <a:off x="-227000" y="-146700"/>
                <a:ext cx="4150500" cy="2396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66" name="Google Shape;766;p9"/>
              <p:cNvCxnSpPr/>
              <p:nvPr/>
            </p:nvCxnSpPr>
            <p:spPr>
              <a:xfrm flipH="1" rot="10800000">
                <a:off x="-285775" y="-133000"/>
                <a:ext cx="4675200" cy="2699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67" name="Google Shape;767;p9"/>
              <p:cNvCxnSpPr/>
              <p:nvPr/>
            </p:nvCxnSpPr>
            <p:spPr>
              <a:xfrm flipH="1" rot="10800000">
                <a:off x="-254975" y="-209000"/>
                <a:ext cx="5265600" cy="3039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68" name="Google Shape;768;p9"/>
              <p:cNvCxnSpPr/>
              <p:nvPr/>
            </p:nvCxnSpPr>
            <p:spPr>
              <a:xfrm flipH="1" rot="10800000">
                <a:off x="-230325" y="-171400"/>
                <a:ext cx="5665200" cy="3270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69" name="Google Shape;769;p9"/>
              <p:cNvCxnSpPr/>
              <p:nvPr/>
            </p:nvCxnSpPr>
            <p:spPr>
              <a:xfrm flipH="1" rot="10800000">
                <a:off x="-203625" y="-162575"/>
                <a:ext cx="6111900" cy="3528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70" name="Google Shape;770;p9"/>
              <p:cNvCxnSpPr/>
              <p:nvPr/>
            </p:nvCxnSpPr>
            <p:spPr>
              <a:xfrm flipH="1" rot="10800000">
                <a:off x="-212500" y="-179425"/>
                <a:ext cx="6639600" cy="3833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71" name="Google Shape;771;p9"/>
              <p:cNvCxnSpPr/>
              <p:nvPr/>
            </p:nvCxnSpPr>
            <p:spPr>
              <a:xfrm flipH="1" rot="10800000">
                <a:off x="-237200" y="-171550"/>
                <a:ext cx="7140000" cy="4122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72" name="Google Shape;772;p9"/>
              <p:cNvCxnSpPr/>
              <p:nvPr/>
            </p:nvCxnSpPr>
            <p:spPr>
              <a:xfrm flipH="1" rot="10800000">
                <a:off x="-208450" y="-169925"/>
                <a:ext cx="7598100" cy="4386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73" name="Google Shape;773;p9"/>
              <p:cNvCxnSpPr/>
              <p:nvPr/>
            </p:nvCxnSpPr>
            <p:spPr>
              <a:xfrm flipH="1" rot="10800000">
                <a:off x="-126875" y="-166100"/>
                <a:ext cx="7999200" cy="4618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74" name="Google Shape;774;p9"/>
              <p:cNvCxnSpPr/>
              <p:nvPr/>
            </p:nvCxnSpPr>
            <p:spPr>
              <a:xfrm flipH="1" rot="10800000">
                <a:off x="-175950" y="-237725"/>
                <a:ext cx="8661600" cy="5000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75" name="Google Shape;775;p9"/>
              <p:cNvCxnSpPr/>
              <p:nvPr/>
            </p:nvCxnSpPr>
            <p:spPr>
              <a:xfrm flipH="1" rot="10800000">
                <a:off x="-230050" y="-244075"/>
                <a:ext cx="9215700" cy="5320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76" name="Google Shape;776;p9"/>
              <p:cNvCxnSpPr/>
              <p:nvPr/>
            </p:nvCxnSpPr>
            <p:spPr>
              <a:xfrm flipH="1" rot="10800000">
                <a:off x="-150500" y="-149375"/>
                <a:ext cx="9462000" cy="5462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77" name="Google Shape;777;p9"/>
              <p:cNvCxnSpPr/>
              <p:nvPr/>
            </p:nvCxnSpPr>
            <p:spPr>
              <a:xfrm flipH="1" rot="10800000">
                <a:off x="277300" y="105750"/>
                <a:ext cx="9081600" cy="524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78" name="Google Shape;778;p9"/>
              <p:cNvCxnSpPr/>
              <p:nvPr/>
            </p:nvCxnSpPr>
            <p:spPr>
              <a:xfrm flipH="1" rot="10800000">
                <a:off x="846950" y="376800"/>
                <a:ext cx="8531400" cy="4925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79" name="Google Shape;779;p9"/>
              <p:cNvCxnSpPr/>
              <p:nvPr/>
            </p:nvCxnSpPr>
            <p:spPr>
              <a:xfrm flipH="1" rot="10800000">
                <a:off x="1349000" y="635275"/>
                <a:ext cx="8071500" cy="4659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80" name="Google Shape;780;p9"/>
              <p:cNvCxnSpPr/>
              <p:nvPr/>
            </p:nvCxnSpPr>
            <p:spPr>
              <a:xfrm flipH="1" rot="10800000">
                <a:off x="1864375" y="918950"/>
                <a:ext cx="7554300" cy="4361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81" name="Google Shape;781;p9"/>
              <p:cNvCxnSpPr/>
              <p:nvPr/>
            </p:nvCxnSpPr>
            <p:spPr>
              <a:xfrm flipH="1" rot="10800000">
                <a:off x="2403950" y="1170550"/>
                <a:ext cx="7067700" cy="4080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82" name="Google Shape;782;p9"/>
              <p:cNvCxnSpPr/>
              <p:nvPr/>
            </p:nvCxnSpPr>
            <p:spPr>
              <a:xfrm flipH="1" rot="10800000">
                <a:off x="2718375" y="1495625"/>
                <a:ext cx="6679800" cy="3856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83" name="Google Shape;783;p9"/>
              <p:cNvCxnSpPr/>
              <p:nvPr/>
            </p:nvCxnSpPr>
            <p:spPr>
              <a:xfrm flipH="1" rot="10800000">
                <a:off x="3297700" y="1822900"/>
                <a:ext cx="6023100" cy="3477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84" name="Google Shape;784;p9"/>
              <p:cNvCxnSpPr/>
              <p:nvPr/>
            </p:nvCxnSpPr>
            <p:spPr>
              <a:xfrm flipH="1" rot="10800000">
                <a:off x="3726050" y="2104125"/>
                <a:ext cx="5597100" cy="3231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85" name="Google Shape;785;p9"/>
              <p:cNvCxnSpPr/>
              <p:nvPr/>
            </p:nvCxnSpPr>
            <p:spPr>
              <a:xfrm flipH="1" rot="10800000">
                <a:off x="4244875" y="2361600"/>
                <a:ext cx="5121600" cy="2956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86" name="Google Shape;786;p9"/>
              <p:cNvCxnSpPr/>
              <p:nvPr/>
            </p:nvCxnSpPr>
            <p:spPr>
              <a:xfrm flipH="1" rot="10800000">
                <a:off x="4742850" y="2657525"/>
                <a:ext cx="4600200" cy="2655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87" name="Google Shape;787;p9"/>
              <p:cNvCxnSpPr/>
              <p:nvPr/>
            </p:nvCxnSpPr>
            <p:spPr>
              <a:xfrm flipH="1" rot="10800000">
                <a:off x="5210850" y="2937150"/>
                <a:ext cx="4137300" cy="2388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88" name="Google Shape;788;p9"/>
              <p:cNvCxnSpPr/>
              <p:nvPr/>
            </p:nvCxnSpPr>
            <p:spPr>
              <a:xfrm flipH="1" rot="10800000">
                <a:off x="5725550" y="3223700"/>
                <a:ext cx="3615300" cy="2087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89" name="Google Shape;789;p9"/>
              <p:cNvCxnSpPr/>
              <p:nvPr/>
            </p:nvCxnSpPr>
            <p:spPr>
              <a:xfrm flipH="1" rot="10800000">
                <a:off x="6217950" y="3515950"/>
                <a:ext cx="3106500" cy="1793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90" name="Google Shape;790;p9"/>
              <p:cNvCxnSpPr/>
              <p:nvPr/>
            </p:nvCxnSpPr>
            <p:spPr>
              <a:xfrm flipH="1" rot="10800000">
                <a:off x="6716500" y="3797450"/>
                <a:ext cx="2609700" cy="1506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91" name="Google Shape;791;p9"/>
              <p:cNvCxnSpPr/>
              <p:nvPr/>
            </p:nvCxnSpPr>
            <p:spPr>
              <a:xfrm flipH="1" rot="10800000">
                <a:off x="7199175" y="4100700"/>
                <a:ext cx="2091000" cy="1207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92" name="Google Shape;792;p9"/>
              <p:cNvCxnSpPr/>
              <p:nvPr/>
            </p:nvCxnSpPr>
            <p:spPr>
              <a:xfrm flipH="1" rot="10800000">
                <a:off x="7718000" y="4338975"/>
                <a:ext cx="1648800" cy="951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93" name="Google Shape;793;p9"/>
              <p:cNvCxnSpPr/>
              <p:nvPr/>
            </p:nvCxnSpPr>
            <p:spPr>
              <a:xfrm flipH="1" rot="10800000">
                <a:off x="8129050" y="4607075"/>
                <a:ext cx="1263000" cy="729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94" name="Google Shape;794;p9"/>
              <p:cNvCxnSpPr/>
              <p:nvPr/>
            </p:nvCxnSpPr>
            <p:spPr>
              <a:xfrm flipH="1" rot="10800000">
                <a:off x="8487200" y="4879525"/>
                <a:ext cx="921600" cy="532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sp>
        <p:nvSpPr>
          <p:cNvPr id="795" name="Google Shape;795;p9"/>
          <p:cNvSpPr txBox="1"/>
          <p:nvPr>
            <p:ph type="title"/>
          </p:nvPr>
        </p:nvSpPr>
        <p:spPr>
          <a:xfrm>
            <a:off x="3369100" y="1420725"/>
            <a:ext cx="5059800" cy="142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9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796" name="Google Shape;796;p9"/>
          <p:cNvSpPr txBox="1"/>
          <p:nvPr>
            <p:ph idx="1" type="subTitle"/>
          </p:nvPr>
        </p:nvSpPr>
        <p:spPr>
          <a:xfrm>
            <a:off x="3369100" y="3036375"/>
            <a:ext cx="5059800" cy="68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666666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797" name="Google Shape;797;p9"/>
          <p:cNvGrpSpPr/>
          <p:nvPr/>
        </p:nvGrpSpPr>
        <p:grpSpPr>
          <a:xfrm flipH="1">
            <a:off x="-2547989" y="60894"/>
            <a:ext cx="5703890" cy="5174095"/>
            <a:chOff x="3166062" y="1034326"/>
            <a:chExt cx="6010422" cy="5452155"/>
          </a:xfrm>
        </p:grpSpPr>
        <p:sp>
          <p:nvSpPr>
            <p:cNvPr id="798" name="Google Shape;798;p9"/>
            <p:cNvSpPr/>
            <p:nvPr/>
          </p:nvSpPr>
          <p:spPr>
            <a:xfrm>
              <a:off x="3234090" y="1157235"/>
              <a:ext cx="5942394" cy="5329246"/>
            </a:xfrm>
            <a:custGeom>
              <a:rect b="b" l="l" r="r" t="t"/>
              <a:pathLst>
                <a:path extrusionOk="0" h="81084" w="90413">
                  <a:moveTo>
                    <a:pt x="90412" y="1"/>
                  </a:moveTo>
                  <a:lnTo>
                    <a:pt x="3084" y="50747"/>
                  </a:lnTo>
                  <a:cubicBezTo>
                    <a:pt x="1293" y="51801"/>
                    <a:pt x="239" y="51702"/>
                    <a:pt x="0" y="53075"/>
                  </a:cubicBezTo>
                  <a:lnTo>
                    <a:pt x="0" y="55104"/>
                  </a:lnTo>
                  <a:cubicBezTo>
                    <a:pt x="20" y="56675"/>
                    <a:pt x="1055" y="58247"/>
                    <a:pt x="3123" y="59440"/>
                  </a:cubicBezTo>
                  <a:lnTo>
                    <a:pt x="40641" y="81083"/>
                  </a:lnTo>
                  <a:lnTo>
                    <a:pt x="88642" y="81083"/>
                  </a:lnTo>
                  <a:cubicBezTo>
                    <a:pt x="89617" y="81083"/>
                    <a:pt x="90412" y="80288"/>
                    <a:pt x="90412" y="79313"/>
                  </a:cubicBezTo>
                  <a:lnTo>
                    <a:pt x="904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9"/>
            <p:cNvSpPr/>
            <p:nvPr/>
          </p:nvSpPr>
          <p:spPr>
            <a:xfrm>
              <a:off x="3166062" y="1034326"/>
              <a:ext cx="6010420" cy="5452152"/>
            </a:xfrm>
            <a:custGeom>
              <a:rect b="b" l="l" r="r" t="t"/>
              <a:pathLst>
                <a:path extrusionOk="0" h="82954" w="91448">
                  <a:moveTo>
                    <a:pt x="91447" y="1"/>
                  </a:moveTo>
                  <a:lnTo>
                    <a:pt x="4119" y="50767"/>
                  </a:lnTo>
                  <a:cubicBezTo>
                    <a:pt x="1" y="53154"/>
                    <a:pt x="21" y="57033"/>
                    <a:pt x="4158" y="59440"/>
                  </a:cubicBezTo>
                  <a:lnTo>
                    <a:pt x="44899" y="82953"/>
                  </a:lnTo>
                  <a:lnTo>
                    <a:pt x="89677" y="82953"/>
                  </a:lnTo>
                  <a:cubicBezTo>
                    <a:pt x="90652" y="82953"/>
                    <a:pt x="91447" y="82158"/>
                    <a:pt x="91447" y="81183"/>
                  </a:cubicBezTo>
                  <a:lnTo>
                    <a:pt x="9144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00" name="Google Shape;800;p9"/>
          <p:cNvGrpSpPr/>
          <p:nvPr/>
        </p:nvGrpSpPr>
        <p:grpSpPr>
          <a:xfrm>
            <a:off x="875216" y="444723"/>
            <a:ext cx="593164" cy="1161172"/>
            <a:chOff x="4921825" y="870250"/>
            <a:chExt cx="407925" cy="798550"/>
          </a:xfrm>
        </p:grpSpPr>
        <p:sp>
          <p:nvSpPr>
            <p:cNvPr id="801" name="Google Shape;801;p9"/>
            <p:cNvSpPr/>
            <p:nvPr/>
          </p:nvSpPr>
          <p:spPr>
            <a:xfrm>
              <a:off x="4921825" y="1092675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0"/>
                  </a:moveTo>
                  <a:cubicBezTo>
                    <a:pt x="569" y="0"/>
                    <a:pt x="509" y="18"/>
                    <a:pt x="452" y="54"/>
                  </a:cubicBezTo>
                  <a:cubicBezTo>
                    <a:pt x="201" y="179"/>
                    <a:pt x="0" y="530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2" y="1031"/>
                  </a:cubicBezTo>
                  <a:cubicBezTo>
                    <a:pt x="702" y="906"/>
                    <a:pt x="878" y="580"/>
                    <a:pt x="878" y="304"/>
                  </a:cubicBezTo>
                  <a:cubicBezTo>
                    <a:pt x="878" y="108"/>
                    <a:pt x="763" y="0"/>
                    <a:pt x="6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9"/>
            <p:cNvSpPr/>
            <p:nvPr/>
          </p:nvSpPr>
          <p:spPr>
            <a:xfrm>
              <a:off x="5018325" y="1037425"/>
              <a:ext cx="21950" cy="26725"/>
            </a:xfrm>
            <a:custGeom>
              <a:rect b="b" l="l" r="r" t="t"/>
              <a:pathLst>
                <a:path extrusionOk="0" h="1069" w="878">
                  <a:moveTo>
                    <a:pt x="627" y="0"/>
                  </a:moveTo>
                  <a:cubicBezTo>
                    <a:pt x="564" y="0"/>
                    <a:pt x="495" y="20"/>
                    <a:pt x="426" y="58"/>
                  </a:cubicBezTo>
                  <a:cubicBezTo>
                    <a:pt x="175" y="209"/>
                    <a:pt x="0" y="509"/>
                    <a:pt x="0" y="760"/>
                  </a:cubicBezTo>
                  <a:cubicBezTo>
                    <a:pt x="0" y="969"/>
                    <a:pt x="96" y="1069"/>
                    <a:pt x="231" y="1069"/>
                  </a:cubicBezTo>
                  <a:cubicBezTo>
                    <a:pt x="290" y="1069"/>
                    <a:pt x="357" y="1049"/>
                    <a:pt x="426" y="1011"/>
                  </a:cubicBezTo>
                  <a:cubicBezTo>
                    <a:pt x="677" y="885"/>
                    <a:pt x="877" y="585"/>
                    <a:pt x="877" y="309"/>
                  </a:cubicBezTo>
                  <a:cubicBezTo>
                    <a:pt x="877" y="100"/>
                    <a:pt x="769" y="0"/>
                    <a:pt x="6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9"/>
            <p:cNvSpPr/>
            <p:nvPr/>
          </p:nvSpPr>
          <p:spPr>
            <a:xfrm>
              <a:off x="5114800" y="981775"/>
              <a:ext cx="21325" cy="26900"/>
            </a:xfrm>
            <a:custGeom>
              <a:rect b="b" l="l" r="r" t="t"/>
              <a:pathLst>
                <a:path extrusionOk="0" h="1076" w="853">
                  <a:moveTo>
                    <a:pt x="611" y="0"/>
                  </a:moveTo>
                  <a:cubicBezTo>
                    <a:pt x="554" y="0"/>
                    <a:pt x="491" y="18"/>
                    <a:pt x="427" y="54"/>
                  </a:cubicBezTo>
                  <a:cubicBezTo>
                    <a:pt x="176" y="204"/>
                    <a:pt x="1" y="530"/>
                    <a:pt x="1" y="780"/>
                  </a:cubicBezTo>
                  <a:cubicBezTo>
                    <a:pt x="1" y="969"/>
                    <a:pt x="95" y="1076"/>
                    <a:pt x="227" y="1076"/>
                  </a:cubicBezTo>
                  <a:cubicBezTo>
                    <a:pt x="287" y="1076"/>
                    <a:pt x="356" y="1053"/>
                    <a:pt x="427" y="1006"/>
                  </a:cubicBezTo>
                  <a:cubicBezTo>
                    <a:pt x="677" y="906"/>
                    <a:pt x="853" y="580"/>
                    <a:pt x="853" y="304"/>
                  </a:cubicBezTo>
                  <a:cubicBezTo>
                    <a:pt x="853" y="108"/>
                    <a:pt x="751" y="0"/>
                    <a:pt x="6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9"/>
            <p:cNvSpPr/>
            <p:nvPr/>
          </p:nvSpPr>
          <p:spPr>
            <a:xfrm>
              <a:off x="5210050" y="92600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1"/>
                  </a:moveTo>
                  <a:cubicBezTo>
                    <a:pt x="568" y="1"/>
                    <a:pt x="509" y="18"/>
                    <a:pt x="451" y="54"/>
                  </a:cubicBezTo>
                  <a:cubicBezTo>
                    <a:pt x="226" y="204"/>
                    <a:pt x="0" y="505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1" y="1032"/>
                  </a:cubicBezTo>
                  <a:cubicBezTo>
                    <a:pt x="677" y="906"/>
                    <a:pt x="877" y="580"/>
                    <a:pt x="877" y="305"/>
                  </a:cubicBezTo>
                  <a:cubicBezTo>
                    <a:pt x="877" y="108"/>
                    <a:pt x="763" y="1"/>
                    <a:pt x="6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9"/>
            <p:cNvSpPr/>
            <p:nvPr/>
          </p:nvSpPr>
          <p:spPr>
            <a:xfrm>
              <a:off x="5306525" y="870250"/>
              <a:ext cx="21975" cy="27125"/>
            </a:xfrm>
            <a:custGeom>
              <a:rect b="b" l="l" r="r" t="t"/>
              <a:pathLst>
                <a:path extrusionOk="0" h="1085" w="879">
                  <a:moveTo>
                    <a:pt x="616" y="0"/>
                  </a:moveTo>
                  <a:cubicBezTo>
                    <a:pt x="556" y="0"/>
                    <a:pt x="492" y="18"/>
                    <a:pt x="427" y="53"/>
                  </a:cubicBezTo>
                  <a:cubicBezTo>
                    <a:pt x="226" y="229"/>
                    <a:pt x="1" y="505"/>
                    <a:pt x="1" y="780"/>
                  </a:cubicBezTo>
                  <a:cubicBezTo>
                    <a:pt x="1" y="977"/>
                    <a:pt x="103" y="1084"/>
                    <a:pt x="243" y="1084"/>
                  </a:cubicBezTo>
                  <a:cubicBezTo>
                    <a:pt x="300" y="1084"/>
                    <a:pt x="362" y="1067"/>
                    <a:pt x="427" y="1031"/>
                  </a:cubicBezTo>
                  <a:cubicBezTo>
                    <a:pt x="678" y="906"/>
                    <a:pt x="878" y="605"/>
                    <a:pt x="878" y="304"/>
                  </a:cubicBezTo>
                  <a:cubicBezTo>
                    <a:pt x="878" y="108"/>
                    <a:pt x="763" y="0"/>
                    <a:pt x="6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9"/>
            <p:cNvSpPr/>
            <p:nvPr/>
          </p:nvSpPr>
          <p:spPr>
            <a:xfrm>
              <a:off x="4921825" y="1203450"/>
              <a:ext cx="21950" cy="26750"/>
            </a:xfrm>
            <a:custGeom>
              <a:rect b="b" l="l" r="r" t="t"/>
              <a:pathLst>
                <a:path extrusionOk="0" h="1070" w="878">
                  <a:moveTo>
                    <a:pt x="636" y="1"/>
                  </a:moveTo>
                  <a:cubicBezTo>
                    <a:pt x="577" y="1"/>
                    <a:pt x="513" y="20"/>
                    <a:pt x="452" y="59"/>
                  </a:cubicBezTo>
                  <a:cubicBezTo>
                    <a:pt x="226" y="209"/>
                    <a:pt x="25" y="510"/>
                    <a:pt x="0" y="761"/>
                  </a:cubicBezTo>
                  <a:cubicBezTo>
                    <a:pt x="0" y="969"/>
                    <a:pt x="109" y="1069"/>
                    <a:pt x="251" y="1069"/>
                  </a:cubicBezTo>
                  <a:cubicBezTo>
                    <a:pt x="313" y="1069"/>
                    <a:pt x="382" y="1050"/>
                    <a:pt x="452" y="1011"/>
                  </a:cubicBezTo>
                  <a:cubicBezTo>
                    <a:pt x="702" y="886"/>
                    <a:pt x="878" y="585"/>
                    <a:pt x="878" y="310"/>
                  </a:cubicBezTo>
                  <a:cubicBezTo>
                    <a:pt x="878" y="101"/>
                    <a:pt x="769" y="1"/>
                    <a:pt x="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9"/>
            <p:cNvSpPr/>
            <p:nvPr/>
          </p:nvSpPr>
          <p:spPr>
            <a:xfrm>
              <a:off x="4922450" y="131385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35" y="1"/>
                  </a:moveTo>
                  <a:cubicBezTo>
                    <a:pt x="579" y="1"/>
                    <a:pt x="516" y="18"/>
                    <a:pt x="452" y="54"/>
                  </a:cubicBezTo>
                  <a:cubicBezTo>
                    <a:pt x="201" y="204"/>
                    <a:pt x="0" y="530"/>
                    <a:pt x="0" y="781"/>
                  </a:cubicBezTo>
                  <a:cubicBezTo>
                    <a:pt x="0" y="977"/>
                    <a:pt x="102" y="1085"/>
                    <a:pt x="252" y="1085"/>
                  </a:cubicBezTo>
                  <a:cubicBezTo>
                    <a:pt x="312" y="1085"/>
                    <a:pt x="380" y="1067"/>
                    <a:pt x="452" y="1031"/>
                  </a:cubicBezTo>
                  <a:cubicBezTo>
                    <a:pt x="702" y="906"/>
                    <a:pt x="878" y="580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9"/>
            <p:cNvSpPr/>
            <p:nvPr/>
          </p:nvSpPr>
          <p:spPr>
            <a:xfrm>
              <a:off x="4922450" y="142475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35" y="1"/>
                  </a:moveTo>
                  <a:cubicBezTo>
                    <a:pt x="579" y="1"/>
                    <a:pt x="516" y="18"/>
                    <a:pt x="452" y="54"/>
                  </a:cubicBezTo>
                  <a:cubicBezTo>
                    <a:pt x="226" y="179"/>
                    <a:pt x="51" y="505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2" y="1032"/>
                  </a:cubicBezTo>
                  <a:cubicBezTo>
                    <a:pt x="702" y="906"/>
                    <a:pt x="878" y="605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9"/>
            <p:cNvSpPr/>
            <p:nvPr/>
          </p:nvSpPr>
          <p:spPr>
            <a:xfrm>
              <a:off x="4923700" y="1535550"/>
              <a:ext cx="21325" cy="26725"/>
            </a:xfrm>
            <a:custGeom>
              <a:rect b="b" l="l" r="r" t="t"/>
              <a:pathLst>
                <a:path extrusionOk="0" h="1069" w="853">
                  <a:moveTo>
                    <a:pt x="622" y="0"/>
                  </a:moveTo>
                  <a:cubicBezTo>
                    <a:pt x="563" y="0"/>
                    <a:pt x="496" y="20"/>
                    <a:pt x="427" y="58"/>
                  </a:cubicBezTo>
                  <a:cubicBezTo>
                    <a:pt x="176" y="183"/>
                    <a:pt x="1" y="484"/>
                    <a:pt x="1" y="760"/>
                  </a:cubicBezTo>
                  <a:cubicBezTo>
                    <a:pt x="1" y="968"/>
                    <a:pt x="97" y="1069"/>
                    <a:pt x="231" y="1069"/>
                  </a:cubicBezTo>
                  <a:cubicBezTo>
                    <a:pt x="291" y="1069"/>
                    <a:pt x="357" y="1049"/>
                    <a:pt x="427" y="1011"/>
                  </a:cubicBezTo>
                  <a:cubicBezTo>
                    <a:pt x="677" y="885"/>
                    <a:pt x="853" y="584"/>
                    <a:pt x="853" y="309"/>
                  </a:cubicBezTo>
                  <a:cubicBezTo>
                    <a:pt x="853" y="100"/>
                    <a:pt x="756" y="0"/>
                    <a:pt x="6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p9"/>
            <p:cNvSpPr/>
            <p:nvPr/>
          </p:nvSpPr>
          <p:spPr>
            <a:xfrm>
              <a:off x="5018325" y="1147800"/>
              <a:ext cx="21950" cy="27150"/>
            </a:xfrm>
            <a:custGeom>
              <a:rect b="b" l="l" r="r" t="t"/>
              <a:pathLst>
                <a:path extrusionOk="0" h="1086" w="878">
                  <a:moveTo>
                    <a:pt x="615" y="1"/>
                  </a:moveTo>
                  <a:cubicBezTo>
                    <a:pt x="556" y="1"/>
                    <a:pt x="491" y="18"/>
                    <a:pt x="426" y="54"/>
                  </a:cubicBezTo>
                  <a:cubicBezTo>
                    <a:pt x="201" y="205"/>
                    <a:pt x="0" y="480"/>
                    <a:pt x="0" y="781"/>
                  </a:cubicBezTo>
                  <a:cubicBezTo>
                    <a:pt x="0" y="978"/>
                    <a:pt x="102" y="1085"/>
                    <a:pt x="242" y="1085"/>
                  </a:cubicBezTo>
                  <a:cubicBezTo>
                    <a:pt x="299" y="1085"/>
                    <a:pt x="361" y="1068"/>
                    <a:pt x="426" y="1032"/>
                  </a:cubicBezTo>
                  <a:cubicBezTo>
                    <a:pt x="677" y="906"/>
                    <a:pt x="877" y="581"/>
                    <a:pt x="877" y="305"/>
                  </a:cubicBezTo>
                  <a:cubicBezTo>
                    <a:pt x="877" y="108"/>
                    <a:pt x="763" y="1"/>
                    <a:pt x="6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Google Shape;811;p9"/>
            <p:cNvSpPr/>
            <p:nvPr/>
          </p:nvSpPr>
          <p:spPr>
            <a:xfrm>
              <a:off x="5114800" y="1092050"/>
              <a:ext cx="21325" cy="27125"/>
            </a:xfrm>
            <a:custGeom>
              <a:rect b="b" l="l" r="r" t="t"/>
              <a:pathLst>
                <a:path extrusionOk="0" h="1085" w="853">
                  <a:moveTo>
                    <a:pt x="611" y="0"/>
                  </a:moveTo>
                  <a:cubicBezTo>
                    <a:pt x="554" y="0"/>
                    <a:pt x="491" y="18"/>
                    <a:pt x="427" y="54"/>
                  </a:cubicBezTo>
                  <a:cubicBezTo>
                    <a:pt x="201" y="204"/>
                    <a:pt x="1" y="530"/>
                    <a:pt x="1" y="781"/>
                  </a:cubicBezTo>
                  <a:cubicBezTo>
                    <a:pt x="1" y="977"/>
                    <a:pt x="103" y="1085"/>
                    <a:pt x="243" y="1085"/>
                  </a:cubicBezTo>
                  <a:cubicBezTo>
                    <a:pt x="299" y="1085"/>
                    <a:pt x="362" y="1067"/>
                    <a:pt x="427" y="1031"/>
                  </a:cubicBezTo>
                  <a:cubicBezTo>
                    <a:pt x="677" y="906"/>
                    <a:pt x="853" y="580"/>
                    <a:pt x="853" y="304"/>
                  </a:cubicBezTo>
                  <a:cubicBezTo>
                    <a:pt x="853" y="108"/>
                    <a:pt x="751" y="0"/>
                    <a:pt x="6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9"/>
            <p:cNvSpPr/>
            <p:nvPr/>
          </p:nvSpPr>
          <p:spPr>
            <a:xfrm>
              <a:off x="5210675" y="1036275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35" y="1"/>
                  </a:moveTo>
                  <a:cubicBezTo>
                    <a:pt x="579" y="1"/>
                    <a:pt x="516" y="18"/>
                    <a:pt x="451" y="54"/>
                  </a:cubicBezTo>
                  <a:cubicBezTo>
                    <a:pt x="201" y="230"/>
                    <a:pt x="0" y="530"/>
                    <a:pt x="0" y="781"/>
                  </a:cubicBezTo>
                  <a:cubicBezTo>
                    <a:pt x="0" y="978"/>
                    <a:pt x="115" y="1085"/>
                    <a:pt x="263" y="1085"/>
                  </a:cubicBezTo>
                  <a:cubicBezTo>
                    <a:pt x="322" y="1085"/>
                    <a:pt x="387" y="1068"/>
                    <a:pt x="451" y="1032"/>
                  </a:cubicBezTo>
                  <a:cubicBezTo>
                    <a:pt x="702" y="906"/>
                    <a:pt x="878" y="580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9"/>
            <p:cNvSpPr/>
            <p:nvPr/>
          </p:nvSpPr>
          <p:spPr>
            <a:xfrm>
              <a:off x="5307150" y="981775"/>
              <a:ext cx="21975" cy="26900"/>
            </a:xfrm>
            <a:custGeom>
              <a:rect b="b" l="l" r="r" t="t"/>
              <a:pathLst>
                <a:path extrusionOk="0" h="1076" w="879">
                  <a:moveTo>
                    <a:pt x="625" y="0"/>
                  </a:moveTo>
                  <a:cubicBezTo>
                    <a:pt x="569" y="0"/>
                    <a:pt x="510" y="18"/>
                    <a:pt x="452" y="54"/>
                  </a:cubicBezTo>
                  <a:cubicBezTo>
                    <a:pt x="201" y="179"/>
                    <a:pt x="1" y="480"/>
                    <a:pt x="1" y="780"/>
                  </a:cubicBezTo>
                  <a:cubicBezTo>
                    <a:pt x="1" y="969"/>
                    <a:pt x="107" y="1076"/>
                    <a:pt x="246" y="1076"/>
                  </a:cubicBezTo>
                  <a:cubicBezTo>
                    <a:pt x="310" y="1076"/>
                    <a:pt x="381" y="1053"/>
                    <a:pt x="452" y="1006"/>
                  </a:cubicBezTo>
                  <a:cubicBezTo>
                    <a:pt x="678" y="906"/>
                    <a:pt x="878" y="580"/>
                    <a:pt x="878" y="304"/>
                  </a:cubicBezTo>
                  <a:cubicBezTo>
                    <a:pt x="878" y="108"/>
                    <a:pt x="763" y="0"/>
                    <a:pt x="6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9"/>
            <p:cNvSpPr/>
            <p:nvPr/>
          </p:nvSpPr>
          <p:spPr>
            <a:xfrm>
              <a:off x="5018950" y="125810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0"/>
                  </a:moveTo>
                  <a:cubicBezTo>
                    <a:pt x="568" y="0"/>
                    <a:pt x="509" y="17"/>
                    <a:pt x="451" y="53"/>
                  </a:cubicBezTo>
                  <a:cubicBezTo>
                    <a:pt x="176" y="204"/>
                    <a:pt x="0" y="504"/>
                    <a:pt x="0" y="780"/>
                  </a:cubicBezTo>
                  <a:cubicBezTo>
                    <a:pt x="0" y="977"/>
                    <a:pt x="115" y="1084"/>
                    <a:pt x="262" y="1084"/>
                  </a:cubicBezTo>
                  <a:cubicBezTo>
                    <a:pt x="322" y="1084"/>
                    <a:pt x="387" y="1067"/>
                    <a:pt x="451" y="1031"/>
                  </a:cubicBezTo>
                  <a:cubicBezTo>
                    <a:pt x="702" y="905"/>
                    <a:pt x="877" y="580"/>
                    <a:pt x="877" y="304"/>
                  </a:cubicBezTo>
                  <a:cubicBezTo>
                    <a:pt x="877" y="107"/>
                    <a:pt x="763" y="0"/>
                    <a:pt x="6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9"/>
            <p:cNvSpPr/>
            <p:nvPr/>
          </p:nvSpPr>
          <p:spPr>
            <a:xfrm>
              <a:off x="5018950" y="1369225"/>
              <a:ext cx="21950" cy="27000"/>
            </a:xfrm>
            <a:custGeom>
              <a:rect b="b" l="l" r="r" t="t"/>
              <a:pathLst>
                <a:path extrusionOk="0" h="1080" w="878">
                  <a:moveTo>
                    <a:pt x="637" y="0"/>
                  </a:moveTo>
                  <a:cubicBezTo>
                    <a:pt x="578" y="0"/>
                    <a:pt x="513" y="23"/>
                    <a:pt x="451" y="70"/>
                  </a:cubicBezTo>
                  <a:cubicBezTo>
                    <a:pt x="176" y="195"/>
                    <a:pt x="0" y="496"/>
                    <a:pt x="0" y="771"/>
                  </a:cubicBezTo>
                  <a:cubicBezTo>
                    <a:pt x="0" y="980"/>
                    <a:pt x="109" y="1080"/>
                    <a:pt x="250" y="1080"/>
                  </a:cubicBezTo>
                  <a:cubicBezTo>
                    <a:pt x="313" y="1080"/>
                    <a:pt x="382" y="1060"/>
                    <a:pt x="451" y="1022"/>
                  </a:cubicBezTo>
                  <a:cubicBezTo>
                    <a:pt x="702" y="897"/>
                    <a:pt x="877" y="596"/>
                    <a:pt x="877" y="320"/>
                  </a:cubicBezTo>
                  <a:cubicBezTo>
                    <a:pt x="877" y="113"/>
                    <a:pt x="770" y="0"/>
                    <a:pt x="6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9"/>
            <p:cNvSpPr/>
            <p:nvPr/>
          </p:nvSpPr>
          <p:spPr>
            <a:xfrm>
              <a:off x="5018950" y="147990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0"/>
                  </a:moveTo>
                  <a:cubicBezTo>
                    <a:pt x="568" y="0"/>
                    <a:pt x="509" y="18"/>
                    <a:pt x="451" y="54"/>
                  </a:cubicBezTo>
                  <a:cubicBezTo>
                    <a:pt x="226" y="179"/>
                    <a:pt x="25" y="505"/>
                    <a:pt x="0" y="780"/>
                  </a:cubicBezTo>
                  <a:cubicBezTo>
                    <a:pt x="0" y="977"/>
                    <a:pt x="102" y="1084"/>
                    <a:pt x="251" y="1084"/>
                  </a:cubicBezTo>
                  <a:cubicBezTo>
                    <a:pt x="312" y="1084"/>
                    <a:pt x="379" y="1067"/>
                    <a:pt x="451" y="1031"/>
                  </a:cubicBezTo>
                  <a:cubicBezTo>
                    <a:pt x="702" y="906"/>
                    <a:pt x="877" y="580"/>
                    <a:pt x="877" y="304"/>
                  </a:cubicBezTo>
                  <a:cubicBezTo>
                    <a:pt x="877" y="108"/>
                    <a:pt x="763" y="0"/>
                    <a:pt x="6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9"/>
            <p:cNvSpPr/>
            <p:nvPr/>
          </p:nvSpPr>
          <p:spPr>
            <a:xfrm>
              <a:off x="5114800" y="1203450"/>
              <a:ext cx="21325" cy="26750"/>
            </a:xfrm>
            <a:custGeom>
              <a:rect b="b" l="l" r="r" t="t"/>
              <a:pathLst>
                <a:path extrusionOk="0" h="1070" w="853">
                  <a:moveTo>
                    <a:pt x="622" y="1"/>
                  </a:moveTo>
                  <a:cubicBezTo>
                    <a:pt x="563" y="1"/>
                    <a:pt x="496" y="20"/>
                    <a:pt x="427" y="59"/>
                  </a:cubicBezTo>
                  <a:cubicBezTo>
                    <a:pt x="201" y="184"/>
                    <a:pt x="26" y="485"/>
                    <a:pt x="1" y="761"/>
                  </a:cubicBezTo>
                  <a:cubicBezTo>
                    <a:pt x="1" y="969"/>
                    <a:pt x="85" y="1069"/>
                    <a:pt x="220" y="1069"/>
                  </a:cubicBezTo>
                  <a:cubicBezTo>
                    <a:pt x="280" y="1069"/>
                    <a:pt x="350" y="1050"/>
                    <a:pt x="427" y="1011"/>
                  </a:cubicBezTo>
                  <a:cubicBezTo>
                    <a:pt x="677" y="886"/>
                    <a:pt x="853" y="585"/>
                    <a:pt x="853" y="310"/>
                  </a:cubicBezTo>
                  <a:cubicBezTo>
                    <a:pt x="853" y="101"/>
                    <a:pt x="756" y="1"/>
                    <a:pt x="6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9"/>
            <p:cNvSpPr/>
            <p:nvPr/>
          </p:nvSpPr>
          <p:spPr>
            <a:xfrm>
              <a:off x="5210675" y="1147800"/>
              <a:ext cx="21950" cy="27150"/>
            </a:xfrm>
            <a:custGeom>
              <a:rect b="b" l="l" r="r" t="t"/>
              <a:pathLst>
                <a:path extrusionOk="0" h="1086" w="878">
                  <a:moveTo>
                    <a:pt x="635" y="1"/>
                  </a:moveTo>
                  <a:cubicBezTo>
                    <a:pt x="579" y="1"/>
                    <a:pt x="516" y="18"/>
                    <a:pt x="451" y="54"/>
                  </a:cubicBezTo>
                  <a:cubicBezTo>
                    <a:pt x="226" y="180"/>
                    <a:pt x="0" y="480"/>
                    <a:pt x="0" y="781"/>
                  </a:cubicBezTo>
                  <a:cubicBezTo>
                    <a:pt x="0" y="978"/>
                    <a:pt x="115" y="1085"/>
                    <a:pt x="263" y="1085"/>
                  </a:cubicBezTo>
                  <a:cubicBezTo>
                    <a:pt x="322" y="1085"/>
                    <a:pt x="387" y="1068"/>
                    <a:pt x="451" y="1032"/>
                  </a:cubicBezTo>
                  <a:cubicBezTo>
                    <a:pt x="702" y="906"/>
                    <a:pt x="878" y="581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9"/>
            <p:cNvSpPr/>
            <p:nvPr/>
          </p:nvSpPr>
          <p:spPr>
            <a:xfrm>
              <a:off x="5307150" y="1092050"/>
              <a:ext cx="21975" cy="27125"/>
            </a:xfrm>
            <a:custGeom>
              <a:rect b="b" l="l" r="r" t="t"/>
              <a:pathLst>
                <a:path extrusionOk="0" h="1085" w="879">
                  <a:moveTo>
                    <a:pt x="625" y="0"/>
                  </a:moveTo>
                  <a:cubicBezTo>
                    <a:pt x="569" y="0"/>
                    <a:pt x="510" y="18"/>
                    <a:pt x="452" y="54"/>
                  </a:cubicBezTo>
                  <a:cubicBezTo>
                    <a:pt x="227" y="179"/>
                    <a:pt x="26" y="530"/>
                    <a:pt x="1" y="781"/>
                  </a:cubicBezTo>
                  <a:cubicBezTo>
                    <a:pt x="1" y="977"/>
                    <a:pt x="116" y="1085"/>
                    <a:pt x="263" y="1085"/>
                  </a:cubicBezTo>
                  <a:cubicBezTo>
                    <a:pt x="323" y="1085"/>
                    <a:pt x="387" y="1067"/>
                    <a:pt x="452" y="1031"/>
                  </a:cubicBezTo>
                  <a:cubicBezTo>
                    <a:pt x="678" y="906"/>
                    <a:pt x="878" y="580"/>
                    <a:pt x="878" y="304"/>
                  </a:cubicBezTo>
                  <a:cubicBezTo>
                    <a:pt x="878" y="108"/>
                    <a:pt x="763" y="0"/>
                    <a:pt x="6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9"/>
            <p:cNvSpPr/>
            <p:nvPr/>
          </p:nvSpPr>
          <p:spPr>
            <a:xfrm>
              <a:off x="5115425" y="131385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16" y="1"/>
                  </a:moveTo>
                  <a:cubicBezTo>
                    <a:pt x="556" y="1"/>
                    <a:pt x="492" y="18"/>
                    <a:pt x="427" y="54"/>
                  </a:cubicBezTo>
                  <a:cubicBezTo>
                    <a:pt x="176" y="179"/>
                    <a:pt x="1" y="480"/>
                    <a:pt x="1" y="781"/>
                  </a:cubicBezTo>
                  <a:cubicBezTo>
                    <a:pt x="1" y="977"/>
                    <a:pt x="90" y="1085"/>
                    <a:pt x="232" y="1085"/>
                  </a:cubicBezTo>
                  <a:cubicBezTo>
                    <a:pt x="289" y="1085"/>
                    <a:pt x="355" y="1067"/>
                    <a:pt x="427" y="1031"/>
                  </a:cubicBezTo>
                  <a:cubicBezTo>
                    <a:pt x="677" y="906"/>
                    <a:pt x="878" y="580"/>
                    <a:pt x="878" y="305"/>
                  </a:cubicBezTo>
                  <a:cubicBezTo>
                    <a:pt x="878" y="108"/>
                    <a:pt x="763" y="1"/>
                    <a:pt x="6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9"/>
            <p:cNvSpPr/>
            <p:nvPr/>
          </p:nvSpPr>
          <p:spPr>
            <a:xfrm>
              <a:off x="5115425" y="1424125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16" y="1"/>
                  </a:moveTo>
                  <a:cubicBezTo>
                    <a:pt x="556" y="1"/>
                    <a:pt x="492" y="18"/>
                    <a:pt x="427" y="54"/>
                  </a:cubicBezTo>
                  <a:cubicBezTo>
                    <a:pt x="226" y="179"/>
                    <a:pt x="26" y="530"/>
                    <a:pt x="1" y="781"/>
                  </a:cubicBezTo>
                  <a:cubicBezTo>
                    <a:pt x="1" y="977"/>
                    <a:pt x="90" y="1085"/>
                    <a:pt x="232" y="1085"/>
                  </a:cubicBezTo>
                  <a:cubicBezTo>
                    <a:pt x="289" y="1085"/>
                    <a:pt x="355" y="1067"/>
                    <a:pt x="427" y="1031"/>
                  </a:cubicBezTo>
                  <a:cubicBezTo>
                    <a:pt x="677" y="906"/>
                    <a:pt x="878" y="580"/>
                    <a:pt x="878" y="305"/>
                  </a:cubicBezTo>
                  <a:cubicBezTo>
                    <a:pt x="878" y="108"/>
                    <a:pt x="763" y="1"/>
                    <a:pt x="6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9"/>
            <p:cNvSpPr/>
            <p:nvPr/>
          </p:nvSpPr>
          <p:spPr>
            <a:xfrm>
              <a:off x="5211300" y="1258100"/>
              <a:ext cx="22575" cy="27125"/>
            </a:xfrm>
            <a:custGeom>
              <a:rect b="b" l="l" r="r" t="t"/>
              <a:pathLst>
                <a:path extrusionOk="0" h="1085" w="903">
                  <a:moveTo>
                    <a:pt x="640" y="0"/>
                  </a:moveTo>
                  <a:cubicBezTo>
                    <a:pt x="581" y="0"/>
                    <a:pt x="516" y="17"/>
                    <a:pt x="452" y="53"/>
                  </a:cubicBezTo>
                  <a:cubicBezTo>
                    <a:pt x="201" y="179"/>
                    <a:pt x="0" y="530"/>
                    <a:pt x="25" y="780"/>
                  </a:cubicBezTo>
                  <a:cubicBezTo>
                    <a:pt x="25" y="977"/>
                    <a:pt x="115" y="1084"/>
                    <a:pt x="257" y="1084"/>
                  </a:cubicBezTo>
                  <a:cubicBezTo>
                    <a:pt x="314" y="1084"/>
                    <a:pt x="380" y="1067"/>
                    <a:pt x="452" y="1031"/>
                  </a:cubicBezTo>
                  <a:cubicBezTo>
                    <a:pt x="702" y="905"/>
                    <a:pt x="903" y="580"/>
                    <a:pt x="903" y="304"/>
                  </a:cubicBezTo>
                  <a:cubicBezTo>
                    <a:pt x="903" y="107"/>
                    <a:pt x="788" y="0"/>
                    <a:pt x="6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9"/>
            <p:cNvSpPr/>
            <p:nvPr/>
          </p:nvSpPr>
          <p:spPr>
            <a:xfrm>
              <a:off x="5307150" y="1202325"/>
              <a:ext cx="21975" cy="27125"/>
            </a:xfrm>
            <a:custGeom>
              <a:rect b="b" l="l" r="r" t="t"/>
              <a:pathLst>
                <a:path extrusionOk="0" h="1085" w="879">
                  <a:moveTo>
                    <a:pt x="625" y="0"/>
                  </a:moveTo>
                  <a:cubicBezTo>
                    <a:pt x="569" y="0"/>
                    <a:pt x="510" y="18"/>
                    <a:pt x="452" y="54"/>
                  </a:cubicBezTo>
                  <a:cubicBezTo>
                    <a:pt x="227" y="179"/>
                    <a:pt x="26" y="530"/>
                    <a:pt x="1" y="781"/>
                  </a:cubicBezTo>
                  <a:cubicBezTo>
                    <a:pt x="1" y="977"/>
                    <a:pt x="116" y="1085"/>
                    <a:pt x="263" y="1085"/>
                  </a:cubicBezTo>
                  <a:cubicBezTo>
                    <a:pt x="323" y="1085"/>
                    <a:pt x="387" y="1067"/>
                    <a:pt x="452" y="1031"/>
                  </a:cubicBezTo>
                  <a:cubicBezTo>
                    <a:pt x="678" y="906"/>
                    <a:pt x="878" y="605"/>
                    <a:pt x="878" y="304"/>
                  </a:cubicBezTo>
                  <a:cubicBezTo>
                    <a:pt x="878" y="108"/>
                    <a:pt x="763" y="0"/>
                    <a:pt x="6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9"/>
            <p:cNvSpPr/>
            <p:nvPr/>
          </p:nvSpPr>
          <p:spPr>
            <a:xfrm>
              <a:off x="5307800" y="1313100"/>
              <a:ext cx="21950" cy="26750"/>
            </a:xfrm>
            <a:custGeom>
              <a:rect b="b" l="l" r="r" t="t"/>
              <a:pathLst>
                <a:path extrusionOk="0" h="1070" w="878">
                  <a:moveTo>
                    <a:pt x="647" y="1"/>
                  </a:moveTo>
                  <a:cubicBezTo>
                    <a:pt x="587" y="1"/>
                    <a:pt x="520" y="20"/>
                    <a:pt x="451" y="59"/>
                  </a:cubicBezTo>
                  <a:cubicBezTo>
                    <a:pt x="201" y="184"/>
                    <a:pt x="0" y="510"/>
                    <a:pt x="0" y="761"/>
                  </a:cubicBezTo>
                  <a:cubicBezTo>
                    <a:pt x="0" y="969"/>
                    <a:pt x="108" y="1069"/>
                    <a:pt x="250" y="1069"/>
                  </a:cubicBezTo>
                  <a:cubicBezTo>
                    <a:pt x="313" y="1069"/>
                    <a:pt x="382" y="1050"/>
                    <a:pt x="451" y="1011"/>
                  </a:cubicBezTo>
                  <a:cubicBezTo>
                    <a:pt x="702" y="886"/>
                    <a:pt x="877" y="585"/>
                    <a:pt x="877" y="310"/>
                  </a:cubicBezTo>
                  <a:cubicBezTo>
                    <a:pt x="877" y="101"/>
                    <a:pt x="781" y="1"/>
                    <a:pt x="6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9"/>
            <p:cNvSpPr/>
            <p:nvPr/>
          </p:nvSpPr>
          <p:spPr>
            <a:xfrm>
              <a:off x="5211300" y="1368375"/>
              <a:ext cx="22575" cy="27125"/>
            </a:xfrm>
            <a:custGeom>
              <a:rect b="b" l="l" r="r" t="t"/>
              <a:pathLst>
                <a:path extrusionOk="0" h="1085" w="903">
                  <a:moveTo>
                    <a:pt x="640" y="0"/>
                  </a:moveTo>
                  <a:cubicBezTo>
                    <a:pt x="581" y="0"/>
                    <a:pt x="516" y="17"/>
                    <a:pt x="452" y="53"/>
                  </a:cubicBezTo>
                  <a:cubicBezTo>
                    <a:pt x="226" y="179"/>
                    <a:pt x="0" y="530"/>
                    <a:pt x="25" y="780"/>
                  </a:cubicBezTo>
                  <a:cubicBezTo>
                    <a:pt x="25" y="977"/>
                    <a:pt x="127" y="1084"/>
                    <a:pt x="268" y="1084"/>
                  </a:cubicBezTo>
                  <a:cubicBezTo>
                    <a:pt x="324" y="1084"/>
                    <a:pt x="387" y="1067"/>
                    <a:pt x="452" y="1031"/>
                  </a:cubicBezTo>
                  <a:cubicBezTo>
                    <a:pt x="702" y="906"/>
                    <a:pt x="903" y="605"/>
                    <a:pt x="903" y="304"/>
                  </a:cubicBezTo>
                  <a:cubicBezTo>
                    <a:pt x="903" y="107"/>
                    <a:pt x="788" y="0"/>
                    <a:pt x="6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9"/>
            <p:cNvSpPr/>
            <p:nvPr/>
          </p:nvSpPr>
          <p:spPr>
            <a:xfrm>
              <a:off x="4921825" y="1642050"/>
              <a:ext cx="21950" cy="26750"/>
            </a:xfrm>
            <a:custGeom>
              <a:rect b="b" l="l" r="r" t="t"/>
              <a:pathLst>
                <a:path extrusionOk="0" h="1070" w="878">
                  <a:moveTo>
                    <a:pt x="636" y="1"/>
                  </a:moveTo>
                  <a:cubicBezTo>
                    <a:pt x="577" y="1"/>
                    <a:pt x="513" y="20"/>
                    <a:pt x="452" y="59"/>
                  </a:cubicBezTo>
                  <a:cubicBezTo>
                    <a:pt x="201" y="184"/>
                    <a:pt x="0" y="510"/>
                    <a:pt x="0" y="761"/>
                  </a:cubicBezTo>
                  <a:cubicBezTo>
                    <a:pt x="0" y="969"/>
                    <a:pt x="109" y="1069"/>
                    <a:pt x="251" y="1069"/>
                  </a:cubicBezTo>
                  <a:cubicBezTo>
                    <a:pt x="313" y="1069"/>
                    <a:pt x="382" y="1050"/>
                    <a:pt x="452" y="1011"/>
                  </a:cubicBezTo>
                  <a:cubicBezTo>
                    <a:pt x="702" y="886"/>
                    <a:pt x="878" y="585"/>
                    <a:pt x="878" y="309"/>
                  </a:cubicBezTo>
                  <a:cubicBezTo>
                    <a:pt x="878" y="101"/>
                    <a:pt x="769" y="1"/>
                    <a:pt x="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9"/>
            <p:cNvSpPr/>
            <p:nvPr/>
          </p:nvSpPr>
          <p:spPr>
            <a:xfrm>
              <a:off x="5018325" y="1586400"/>
              <a:ext cx="21950" cy="27150"/>
            </a:xfrm>
            <a:custGeom>
              <a:rect b="b" l="l" r="r" t="t"/>
              <a:pathLst>
                <a:path extrusionOk="0" h="1086" w="878">
                  <a:moveTo>
                    <a:pt x="615" y="1"/>
                  </a:moveTo>
                  <a:cubicBezTo>
                    <a:pt x="556" y="1"/>
                    <a:pt x="491" y="18"/>
                    <a:pt x="426" y="54"/>
                  </a:cubicBezTo>
                  <a:cubicBezTo>
                    <a:pt x="175" y="180"/>
                    <a:pt x="0" y="480"/>
                    <a:pt x="0" y="781"/>
                  </a:cubicBezTo>
                  <a:cubicBezTo>
                    <a:pt x="0" y="978"/>
                    <a:pt x="89" y="1085"/>
                    <a:pt x="231" y="1085"/>
                  </a:cubicBezTo>
                  <a:cubicBezTo>
                    <a:pt x="288" y="1085"/>
                    <a:pt x="354" y="1068"/>
                    <a:pt x="426" y="1032"/>
                  </a:cubicBezTo>
                  <a:cubicBezTo>
                    <a:pt x="677" y="906"/>
                    <a:pt x="877" y="581"/>
                    <a:pt x="877" y="305"/>
                  </a:cubicBezTo>
                  <a:cubicBezTo>
                    <a:pt x="877" y="108"/>
                    <a:pt x="763" y="1"/>
                    <a:pt x="6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9"/>
            <p:cNvSpPr/>
            <p:nvPr/>
          </p:nvSpPr>
          <p:spPr>
            <a:xfrm>
              <a:off x="5114800" y="1530650"/>
              <a:ext cx="21325" cy="27125"/>
            </a:xfrm>
            <a:custGeom>
              <a:rect b="b" l="l" r="r" t="t"/>
              <a:pathLst>
                <a:path extrusionOk="0" h="1085" w="853">
                  <a:moveTo>
                    <a:pt x="611" y="0"/>
                  </a:moveTo>
                  <a:cubicBezTo>
                    <a:pt x="554" y="0"/>
                    <a:pt x="491" y="18"/>
                    <a:pt x="427" y="54"/>
                  </a:cubicBezTo>
                  <a:cubicBezTo>
                    <a:pt x="176" y="179"/>
                    <a:pt x="1" y="530"/>
                    <a:pt x="1" y="780"/>
                  </a:cubicBezTo>
                  <a:cubicBezTo>
                    <a:pt x="1" y="977"/>
                    <a:pt x="90" y="1084"/>
                    <a:pt x="232" y="1084"/>
                  </a:cubicBezTo>
                  <a:cubicBezTo>
                    <a:pt x="289" y="1084"/>
                    <a:pt x="355" y="1067"/>
                    <a:pt x="427" y="1031"/>
                  </a:cubicBezTo>
                  <a:cubicBezTo>
                    <a:pt x="677" y="906"/>
                    <a:pt x="853" y="580"/>
                    <a:pt x="853" y="304"/>
                  </a:cubicBezTo>
                  <a:cubicBezTo>
                    <a:pt x="853" y="108"/>
                    <a:pt x="751" y="0"/>
                    <a:pt x="6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p9"/>
            <p:cNvSpPr/>
            <p:nvPr/>
          </p:nvSpPr>
          <p:spPr>
            <a:xfrm>
              <a:off x="5210050" y="1474875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1"/>
                  </a:moveTo>
                  <a:cubicBezTo>
                    <a:pt x="568" y="1"/>
                    <a:pt x="509" y="18"/>
                    <a:pt x="451" y="54"/>
                  </a:cubicBezTo>
                  <a:cubicBezTo>
                    <a:pt x="226" y="179"/>
                    <a:pt x="0" y="505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1" y="1032"/>
                  </a:cubicBezTo>
                  <a:cubicBezTo>
                    <a:pt x="677" y="906"/>
                    <a:pt x="877" y="605"/>
                    <a:pt x="877" y="305"/>
                  </a:cubicBezTo>
                  <a:cubicBezTo>
                    <a:pt x="877" y="108"/>
                    <a:pt x="763" y="1"/>
                    <a:pt x="6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9"/>
            <p:cNvSpPr/>
            <p:nvPr/>
          </p:nvSpPr>
          <p:spPr>
            <a:xfrm>
              <a:off x="5306525" y="1419625"/>
              <a:ext cx="21975" cy="26725"/>
            </a:xfrm>
            <a:custGeom>
              <a:rect b="b" l="l" r="r" t="t"/>
              <a:pathLst>
                <a:path extrusionOk="0" h="1069" w="879">
                  <a:moveTo>
                    <a:pt x="628" y="1"/>
                  </a:moveTo>
                  <a:cubicBezTo>
                    <a:pt x="565" y="1"/>
                    <a:pt x="496" y="20"/>
                    <a:pt x="427" y="59"/>
                  </a:cubicBezTo>
                  <a:cubicBezTo>
                    <a:pt x="226" y="184"/>
                    <a:pt x="1" y="485"/>
                    <a:pt x="1" y="760"/>
                  </a:cubicBezTo>
                  <a:cubicBezTo>
                    <a:pt x="1" y="969"/>
                    <a:pt x="97" y="1069"/>
                    <a:pt x="232" y="1069"/>
                  </a:cubicBezTo>
                  <a:cubicBezTo>
                    <a:pt x="291" y="1069"/>
                    <a:pt x="358" y="1049"/>
                    <a:pt x="427" y="1011"/>
                  </a:cubicBezTo>
                  <a:cubicBezTo>
                    <a:pt x="678" y="886"/>
                    <a:pt x="878" y="585"/>
                    <a:pt x="878" y="309"/>
                  </a:cubicBezTo>
                  <a:cubicBezTo>
                    <a:pt x="878" y="101"/>
                    <a:pt x="770" y="1"/>
                    <a:pt x="6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31" name="Google Shape;831;p9"/>
          <p:cNvGrpSpPr/>
          <p:nvPr/>
        </p:nvGrpSpPr>
        <p:grpSpPr>
          <a:xfrm>
            <a:off x="7835741" y="3803948"/>
            <a:ext cx="593164" cy="1161172"/>
            <a:chOff x="4921825" y="870250"/>
            <a:chExt cx="407925" cy="798550"/>
          </a:xfrm>
        </p:grpSpPr>
        <p:sp>
          <p:nvSpPr>
            <p:cNvPr id="832" name="Google Shape;832;p9"/>
            <p:cNvSpPr/>
            <p:nvPr/>
          </p:nvSpPr>
          <p:spPr>
            <a:xfrm>
              <a:off x="4921825" y="1092675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0"/>
                  </a:moveTo>
                  <a:cubicBezTo>
                    <a:pt x="569" y="0"/>
                    <a:pt x="509" y="18"/>
                    <a:pt x="452" y="54"/>
                  </a:cubicBezTo>
                  <a:cubicBezTo>
                    <a:pt x="201" y="179"/>
                    <a:pt x="0" y="530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2" y="1031"/>
                  </a:cubicBezTo>
                  <a:cubicBezTo>
                    <a:pt x="702" y="906"/>
                    <a:pt x="878" y="580"/>
                    <a:pt x="878" y="304"/>
                  </a:cubicBezTo>
                  <a:cubicBezTo>
                    <a:pt x="878" y="108"/>
                    <a:pt x="763" y="0"/>
                    <a:pt x="6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9"/>
            <p:cNvSpPr/>
            <p:nvPr/>
          </p:nvSpPr>
          <p:spPr>
            <a:xfrm>
              <a:off x="5018325" y="1037425"/>
              <a:ext cx="21950" cy="26725"/>
            </a:xfrm>
            <a:custGeom>
              <a:rect b="b" l="l" r="r" t="t"/>
              <a:pathLst>
                <a:path extrusionOk="0" h="1069" w="878">
                  <a:moveTo>
                    <a:pt x="627" y="0"/>
                  </a:moveTo>
                  <a:cubicBezTo>
                    <a:pt x="564" y="0"/>
                    <a:pt x="495" y="20"/>
                    <a:pt x="426" y="58"/>
                  </a:cubicBezTo>
                  <a:cubicBezTo>
                    <a:pt x="175" y="209"/>
                    <a:pt x="0" y="509"/>
                    <a:pt x="0" y="760"/>
                  </a:cubicBezTo>
                  <a:cubicBezTo>
                    <a:pt x="0" y="969"/>
                    <a:pt x="96" y="1069"/>
                    <a:pt x="231" y="1069"/>
                  </a:cubicBezTo>
                  <a:cubicBezTo>
                    <a:pt x="290" y="1069"/>
                    <a:pt x="357" y="1049"/>
                    <a:pt x="426" y="1011"/>
                  </a:cubicBezTo>
                  <a:cubicBezTo>
                    <a:pt x="677" y="885"/>
                    <a:pt x="877" y="585"/>
                    <a:pt x="877" y="309"/>
                  </a:cubicBezTo>
                  <a:cubicBezTo>
                    <a:pt x="877" y="100"/>
                    <a:pt x="769" y="0"/>
                    <a:pt x="6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9"/>
            <p:cNvSpPr/>
            <p:nvPr/>
          </p:nvSpPr>
          <p:spPr>
            <a:xfrm>
              <a:off x="5114800" y="981775"/>
              <a:ext cx="21325" cy="26900"/>
            </a:xfrm>
            <a:custGeom>
              <a:rect b="b" l="l" r="r" t="t"/>
              <a:pathLst>
                <a:path extrusionOk="0" h="1076" w="853">
                  <a:moveTo>
                    <a:pt x="611" y="0"/>
                  </a:moveTo>
                  <a:cubicBezTo>
                    <a:pt x="554" y="0"/>
                    <a:pt x="491" y="18"/>
                    <a:pt x="427" y="54"/>
                  </a:cubicBezTo>
                  <a:cubicBezTo>
                    <a:pt x="176" y="204"/>
                    <a:pt x="1" y="530"/>
                    <a:pt x="1" y="780"/>
                  </a:cubicBezTo>
                  <a:cubicBezTo>
                    <a:pt x="1" y="969"/>
                    <a:pt x="95" y="1076"/>
                    <a:pt x="227" y="1076"/>
                  </a:cubicBezTo>
                  <a:cubicBezTo>
                    <a:pt x="287" y="1076"/>
                    <a:pt x="356" y="1053"/>
                    <a:pt x="427" y="1006"/>
                  </a:cubicBezTo>
                  <a:cubicBezTo>
                    <a:pt x="677" y="906"/>
                    <a:pt x="853" y="580"/>
                    <a:pt x="853" y="304"/>
                  </a:cubicBezTo>
                  <a:cubicBezTo>
                    <a:pt x="853" y="108"/>
                    <a:pt x="751" y="0"/>
                    <a:pt x="6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9"/>
            <p:cNvSpPr/>
            <p:nvPr/>
          </p:nvSpPr>
          <p:spPr>
            <a:xfrm>
              <a:off x="5210050" y="92600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1"/>
                  </a:moveTo>
                  <a:cubicBezTo>
                    <a:pt x="568" y="1"/>
                    <a:pt x="509" y="18"/>
                    <a:pt x="451" y="54"/>
                  </a:cubicBezTo>
                  <a:cubicBezTo>
                    <a:pt x="226" y="204"/>
                    <a:pt x="0" y="505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1" y="1032"/>
                  </a:cubicBezTo>
                  <a:cubicBezTo>
                    <a:pt x="677" y="906"/>
                    <a:pt x="877" y="580"/>
                    <a:pt x="877" y="305"/>
                  </a:cubicBezTo>
                  <a:cubicBezTo>
                    <a:pt x="877" y="108"/>
                    <a:pt x="763" y="1"/>
                    <a:pt x="6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9"/>
            <p:cNvSpPr/>
            <p:nvPr/>
          </p:nvSpPr>
          <p:spPr>
            <a:xfrm>
              <a:off x="5306525" y="870250"/>
              <a:ext cx="21975" cy="27125"/>
            </a:xfrm>
            <a:custGeom>
              <a:rect b="b" l="l" r="r" t="t"/>
              <a:pathLst>
                <a:path extrusionOk="0" h="1085" w="879">
                  <a:moveTo>
                    <a:pt x="616" y="0"/>
                  </a:moveTo>
                  <a:cubicBezTo>
                    <a:pt x="556" y="0"/>
                    <a:pt x="492" y="18"/>
                    <a:pt x="427" y="53"/>
                  </a:cubicBezTo>
                  <a:cubicBezTo>
                    <a:pt x="226" y="229"/>
                    <a:pt x="1" y="505"/>
                    <a:pt x="1" y="780"/>
                  </a:cubicBezTo>
                  <a:cubicBezTo>
                    <a:pt x="1" y="977"/>
                    <a:pt x="103" y="1084"/>
                    <a:pt x="243" y="1084"/>
                  </a:cubicBezTo>
                  <a:cubicBezTo>
                    <a:pt x="300" y="1084"/>
                    <a:pt x="362" y="1067"/>
                    <a:pt x="427" y="1031"/>
                  </a:cubicBezTo>
                  <a:cubicBezTo>
                    <a:pt x="678" y="906"/>
                    <a:pt x="878" y="605"/>
                    <a:pt x="878" y="304"/>
                  </a:cubicBezTo>
                  <a:cubicBezTo>
                    <a:pt x="878" y="108"/>
                    <a:pt x="763" y="0"/>
                    <a:pt x="6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p9"/>
            <p:cNvSpPr/>
            <p:nvPr/>
          </p:nvSpPr>
          <p:spPr>
            <a:xfrm>
              <a:off x="4921825" y="1203450"/>
              <a:ext cx="21950" cy="26750"/>
            </a:xfrm>
            <a:custGeom>
              <a:rect b="b" l="l" r="r" t="t"/>
              <a:pathLst>
                <a:path extrusionOk="0" h="1070" w="878">
                  <a:moveTo>
                    <a:pt x="636" y="1"/>
                  </a:moveTo>
                  <a:cubicBezTo>
                    <a:pt x="577" y="1"/>
                    <a:pt x="513" y="20"/>
                    <a:pt x="452" y="59"/>
                  </a:cubicBezTo>
                  <a:cubicBezTo>
                    <a:pt x="226" y="209"/>
                    <a:pt x="25" y="510"/>
                    <a:pt x="0" y="761"/>
                  </a:cubicBezTo>
                  <a:cubicBezTo>
                    <a:pt x="0" y="969"/>
                    <a:pt x="109" y="1069"/>
                    <a:pt x="251" y="1069"/>
                  </a:cubicBezTo>
                  <a:cubicBezTo>
                    <a:pt x="313" y="1069"/>
                    <a:pt x="382" y="1050"/>
                    <a:pt x="452" y="1011"/>
                  </a:cubicBezTo>
                  <a:cubicBezTo>
                    <a:pt x="702" y="886"/>
                    <a:pt x="878" y="585"/>
                    <a:pt x="878" y="310"/>
                  </a:cubicBezTo>
                  <a:cubicBezTo>
                    <a:pt x="878" y="101"/>
                    <a:pt x="769" y="1"/>
                    <a:pt x="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9"/>
            <p:cNvSpPr/>
            <p:nvPr/>
          </p:nvSpPr>
          <p:spPr>
            <a:xfrm>
              <a:off x="4922450" y="131385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35" y="1"/>
                  </a:moveTo>
                  <a:cubicBezTo>
                    <a:pt x="579" y="1"/>
                    <a:pt x="516" y="18"/>
                    <a:pt x="452" y="54"/>
                  </a:cubicBezTo>
                  <a:cubicBezTo>
                    <a:pt x="201" y="204"/>
                    <a:pt x="0" y="530"/>
                    <a:pt x="0" y="781"/>
                  </a:cubicBezTo>
                  <a:cubicBezTo>
                    <a:pt x="0" y="977"/>
                    <a:pt x="102" y="1085"/>
                    <a:pt x="252" y="1085"/>
                  </a:cubicBezTo>
                  <a:cubicBezTo>
                    <a:pt x="312" y="1085"/>
                    <a:pt x="380" y="1067"/>
                    <a:pt x="452" y="1031"/>
                  </a:cubicBezTo>
                  <a:cubicBezTo>
                    <a:pt x="702" y="906"/>
                    <a:pt x="878" y="580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9"/>
            <p:cNvSpPr/>
            <p:nvPr/>
          </p:nvSpPr>
          <p:spPr>
            <a:xfrm>
              <a:off x="4922450" y="142475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35" y="1"/>
                  </a:moveTo>
                  <a:cubicBezTo>
                    <a:pt x="579" y="1"/>
                    <a:pt x="516" y="18"/>
                    <a:pt x="452" y="54"/>
                  </a:cubicBezTo>
                  <a:cubicBezTo>
                    <a:pt x="226" y="179"/>
                    <a:pt x="51" y="505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2" y="1032"/>
                  </a:cubicBezTo>
                  <a:cubicBezTo>
                    <a:pt x="702" y="906"/>
                    <a:pt x="878" y="605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p9"/>
            <p:cNvSpPr/>
            <p:nvPr/>
          </p:nvSpPr>
          <p:spPr>
            <a:xfrm>
              <a:off x="4923700" y="1535550"/>
              <a:ext cx="21325" cy="26725"/>
            </a:xfrm>
            <a:custGeom>
              <a:rect b="b" l="l" r="r" t="t"/>
              <a:pathLst>
                <a:path extrusionOk="0" h="1069" w="853">
                  <a:moveTo>
                    <a:pt x="622" y="0"/>
                  </a:moveTo>
                  <a:cubicBezTo>
                    <a:pt x="563" y="0"/>
                    <a:pt x="496" y="20"/>
                    <a:pt x="427" y="58"/>
                  </a:cubicBezTo>
                  <a:cubicBezTo>
                    <a:pt x="176" y="183"/>
                    <a:pt x="1" y="484"/>
                    <a:pt x="1" y="760"/>
                  </a:cubicBezTo>
                  <a:cubicBezTo>
                    <a:pt x="1" y="968"/>
                    <a:pt x="97" y="1069"/>
                    <a:pt x="231" y="1069"/>
                  </a:cubicBezTo>
                  <a:cubicBezTo>
                    <a:pt x="291" y="1069"/>
                    <a:pt x="357" y="1049"/>
                    <a:pt x="427" y="1011"/>
                  </a:cubicBezTo>
                  <a:cubicBezTo>
                    <a:pt x="677" y="885"/>
                    <a:pt x="853" y="584"/>
                    <a:pt x="853" y="309"/>
                  </a:cubicBezTo>
                  <a:cubicBezTo>
                    <a:pt x="853" y="100"/>
                    <a:pt x="756" y="0"/>
                    <a:pt x="6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p9"/>
            <p:cNvSpPr/>
            <p:nvPr/>
          </p:nvSpPr>
          <p:spPr>
            <a:xfrm>
              <a:off x="5018325" y="1147800"/>
              <a:ext cx="21950" cy="27150"/>
            </a:xfrm>
            <a:custGeom>
              <a:rect b="b" l="l" r="r" t="t"/>
              <a:pathLst>
                <a:path extrusionOk="0" h="1086" w="878">
                  <a:moveTo>
                    <a:pt x="615" y="1"/>
                  </a:moveTo>
                  <a:cubicBezTo>
                    <a:pt x="556" y="1"/>
                    <a:pt x="491" y="18"/>
                    <a:pt x="426" y="54"/>
                  </a:cubicBezTo>
                  <a:cubicBezTo>
                    <a:pt x="201" y="205"/>
                    <a:pt x="0" y="480"/>
                    <a:pt x="0" y="781"/>
                  </a:cubicBezTo>
                  <a:cubicBezTo>
                    <a:pt x="0" y="978"/>
                    <a:pt x="102" y="1085"/>
                    <a:pt x="242" y="1085"/>
                  </a:cubicBezTo>
                  <a:cubicBezTo>
                    <a:pt x="299" y="1085"/>
                    <a:pt x="361" y="1068"/>
                    <a:pt x="426" y="1032"/>
                  </a:cubicBezTo>
                  <a:cubicBezTo>
                    <a:pt x="677" y="906"/>
                    <a:pt x="877" y="581"/>
                    <a:pt x="877" y="305"/>
                  </a:cubicBezTo>
                  <a:cubicBezTo>
                    <a:pt x="877" y="108"/>
                    <a:pt x="763" y="1"/>
                    <a:pt x="6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Google Shape;842;p9"/>
            <p:cNvSpPr/>
            <p:nvPr/>
          </p:nvSpPr>
          <p:spPr>
            <a:xfrm>
              <a:off x="5114800" y="1092050"/>
              <a:ext cx="21325" cy="27125"/>
            </a:xfrm>
            <a:custGeom>
              <a:rect b="b" l="l" r="r" t="t"/>
              <a:pathLst>
                <a:path extrusionOk="0" h="1085" w="853">
                  <a:moveTo>
                    <a:pt x="611" y="0"/>
                  </a:moveTo>
                  <a:cubicBezTo>
                    <a:pt x="554" y="0"/>
                    <a:pt x="491" y="18"/>
                    <a:pt x="427" y="54"/>
                  </a:cubicBezTo>
                  <a:cubicBezTo>
                    <a:pt x="201" y="204"/>
                    <a:pt x="1" y="530"/>
                    <a:pt x="1" y="781"/>
                  </a:cubicBezTo>
                  <a:cubicBezTo>
                    <a:pt x="1" y="977"/>
                    <a:pt x="103" y="1085"/>
                    <a:pt x="243" y="1085"/>
                  </a:cubicBezTo>
                  <a:cubicBezTo>
                    <a:pt x="299" y="1085"/>
                    <a:pt x="362" y="1067"/>
                    <a:pt x="427" y="1031"/>
                  </a:cubicBezTo>
                  <a:cubicBezTo>
                    <a:pt x="677" y="906"/>
                    <a:pt x="853" y="580"/>
                    <a:pt x="853" y="304"/>
                  </a:cubicBezTo>
                  <a:cubicBezTo>
                    <a:pt x="853" y="108"/>
                    <a:pt x="751" y="0"/>
                    <a:pt x="6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" name="Google Shape;843;p9"/>
            <p:cNvSpPr/>
            <p:nvPr/>
          </p:nvSpPr>
          <p:spPr>
            <a:xfrm>
              <a:off x="5210675" y="1036275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35" y="1"/>
                  </a:moveTo>
                  <a:cubicBezTo>
                    <a:pt x="579" y="1"/>
                    <a:pt x="516" y="18"/>
                    <a:pt x="451" y="54"/>
                  </a:cubicBezTo>
                  <a:cubicBezTo>
                    <a:pt x="201" y="230"/>
                    <a:pt x="0" y="530"/>
                    <a:pt x="0" y="781"/>
                  </a:cubicBezTo>
                  <a:cubicBezTo>
                    <a:pt x="0" y="978"/>
                    <a:pt x="115" y="1085"/>
                    <a:pt x="263" y="1085"/>
                  </a:cubicBezTo>
                  <a:cubicBezTo>
                    <a:pt x="322" y="1085"/>
                    <a:pt x="387" y="1068"/>
                    <a:pt x="451" y="1032"/>
                  </a:cubicBezTo>
                  <a:cubicBezTo>
                    <a:pt x="702" y="906"/>
                    <a:pt x="878" y="580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Google Shape;844;p9"/>
            <p:cNvSpPr/>
            <p:nvPr/>
          </p:nvSpPr>
          <p:spPr>
            <a:xfrm>
              <a:off x="5307150" y="981775"/>
              <a:ext cx="21975" cy="26900"/>
            </a:xfrm>
            <a:custGeom>
              <a:rect b="b" l="l" r="r" t="t"/>
              <a:pathLst>
                <a:path extrusionOk="0" h="1076" w="879">
                  <a:moveTo>
                    <a:pt x="625" y="0"/>
                  </a:moveTo>
                  <a:cubicBezTo>
                    <a:pt x="569" y="0"/>
                    <a:pt x="510" y="18"/>
                    <a:pt x="452" y="54"/>
                  </a:cubicBezTo>
                  <a:cubicBezTo>
                    <a:pt x="201" y="179"/>
                    <a:pt x="1" y="480"/>
                    <a:pt x="1" y="780"/>
                  </a:cubicBezTo>
                  <a:cubicBezTo>
                    <a:pt x="1" y="969"/>
                    <a:pt x="107" y="1076"/>
                    <a:pt x="246" y="1076"/>
                  </a:cubicBezTo>
                  <a:cubicBezTo>
                    <a:pt x="310" y="1076"/>
                    <a:pt x="381" y="1053"/>
                    <a:pt x="452" y="1006"/>
                  </a:cubicBezTo>
                  <a:cubicBezTo>
                    <a:pt x="678" y="906"/>
                    <a:pt x="878" y="580"/>
                    <a:pt x="878" y="304"/>
                  </a:cubicBezTo>
                  <a:cubicBezTo>
                    <a:pt x="878" y="108"/>
                    <a:pt x="763" y="0"/>
                    <a:pt x="6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9"/>
            <p:cNvSpPr/>
            <p:nvPr/>
          </p:nvSpPr>
          <p:spPr>
            <a:xfrm>
              <a:off x="5018950" y="125810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0"/>
                  </a:moveTo>
                  <a:cubicBezTo>
                    <a:pt x="568" y="0"/>
                    <a:pt x="509" y="17"/>
                    <a:pt x="451" y="53"/>
                  </a:cubicBezTo>
                  <a:cubicBezTo>
                    <a:pt x="176" y="204"/>
                    <a:pt x="0" y="504"/>
                    <a:pt x="0" y="780"/>
                  </a:cubicBezTo>
                  <a:cubicBezTo>
                    <a:pt x="0" y="977"/>
                    <a:pt x="115" y="1084"/>
                    <a:pt x="262" y="1084"/>
                  </a:cubicBezTo>
                  <a:cubicBezTo>
                    <a:pt x="322" y="1084"/>
                    <a:pt x="387" y="1067"/>
                    <a:pt x="451" y="1031"/>
                  </a:cubicBezTo>
                  <a:cubicBezTo>
                    <a:pt x="702" y="905"/>
                    <a:pt x="877" y="580"/>
                    <a:pt x="877" y="304"/>
                  </a:cubicBezTo>
                  <a:cubicBezTo>
                    <a:pt x="877" y="107"/>
                    <a:pt x="763" y="0"/>
                    <a:pt x="6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p9"/>
            <p:cNvSpPr/>
            <p:nvPr/>
          </p:nvSpPr>
          <p:spPr>
            <a:xfrm>
              <a:off x="5018950" y="1369225"/>
              <a:ext cx="21950" cy="27000"/>
            </a:xfrm>
            <a:custGeom>
              <a:rect b="b" l="l" r="r" t="t"/>
              <a:pathLst>
                <a:path extrusionOk="0" h="1080" w="878">
                  <a:moveTo>
                    <a:pt x="637" y="0"/>
                  </a:moveTo>
                  <a:cubicBezTo>
                    <a:pt x="578" y="0"/>
                    <a:pt x="513" y="23"/>
                    <a:pt x="451" y="70"/>
                  </a:cubicBezTo>
                  <a:cubicBezTo>
                    <a:pt x="176" y="195"/>
                    <a:pt x="0" y="496"/>
                    <a:pt x="0" y="771"/>
                  </a:cubicBezTo>
                  <a:cubicBezTo>
                    <a:pt x="0" y="980"/>
                    <a:pt x="109" y="1080"/>
                    <a:pt x="250" y="1080"/>
                  </a:cubicBezTo>
                  <a:cubicBezTo>
                    <a:pt x="313" y="1080"/>
                    <a:pt x="382" y="1060"/>
                    <a:pt x="451" y="1022"/>
                  </a:cubicBezTo>
                  <a:cubicBezTo>
                    <a:pt x="702" y="897"/>
                    <a:pt x="877" y="596"/>
                    <a:pt x="877" y="320"/>
                  </a:cubicBezTo>
                  <a:cubicBezTo>
                    <a:pt x="877" y="113"/>
                    <a:pt x="770" y="0"/>
                    <a:pt x="6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" name="Google Shape;847;p9"/>
            <p:cNvSpPr/>
            <p:nvPr/>
          </p:nvSpPr>
          <p:spPr>
            <a:xfrm>
              <a:off x="5018950" y="147990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0"/>
                  </a:moveTo>
                  <a:cubicBezTo>
                    <a:pt x="568" y="0"/>
                    <a:pt x="509" y="18"/>
                    <a:pt x="451" y="54"/>
                  </a:cubicBezTo>
                  <a:cubicBezTo>
                    <a:pt x="226" y="179"/>
                    <a:pt x="25" y="505"/>
                    <a:pt x="0" y="780"/>
                  </a:cubicBezTo>
                  <a:cubicBezTo>
                    <a:pt x="0" y="977"/>
                    <a:pt x="102" y="1084"/>
                    <a:pt x="251" y="1084"/>
                  </a:cubicBezTo>
                  <a:cubicBezTo>
                    <a:pt x="312" y="1084"/>
                    <a:pt x="379" y="1067"/>
                    <a:pt x="451" y="1031"/>
                  </a:cubicBezTo>
                  <a:cubicBezTo>
                    <a:pt x="702" y="906"/>
                    <a:pt x="877" y="580"/>
                    <a:pt x="877" y="304"/>
                  </a:cubicBezTo>
                  <a:cubicBezTo>
                    <a:pt x="877" y="108"/>
                    <a:pt x="763" y="0"/>
                    <a:pt x="6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p9"/>
            <p:cNvSpPr/>
            <p:nvPr/>
          </p:nvSpPr>
          <p:spPr>
            <a:xfrm>
              <a:off x="5114800" y="1203450"/>
              <a:ext cx="21325" cy="26750"/>
            </a:xfrm>
            <a:custGeom>
              <a:rect b="b" l="l" r="r" t="t"/>
              <a:pathLst>
                <a:path extrusionOk="0" h="1070" w="853">
                  <a:moveTo>
                    <a:pt x="622" y="1"/>
                  </a:moveTo>
                  <a:cubicBezTo>
                    <a:pt x="563" y="1"/>
                    <a:pt x="496" y="20"/>
                    <a:pt x="427" y="59"/>
                  </a:cubicBezTo>
                  <a:cubicBezTo>
                    <a:pt x="201" y="184"/>
                    <a:pt x="26" y="485"/>
                    <a:pt x="1" y="761"/>
                  </a:cubicBezTo>
                  <a:cubicBezTo>
                    <a:pt x="1" y="969"/>
                    <a:pt x="85" y="1069"/>
                    <a:pt x="220" y="1069"/>
                  </a:cubicBezTo>
                  <a:cubicBezTo>
                    <a:pt x="280" y="1069"/>
                    <a:pt x="350" y="1050"/>
                    <a:pt x="427" y="1011"/>
                  </a:cubicBezTo>
                  <a:cubicBezTo>
                    <a:pt x="677" y="886"/>
                    <a:pt x="853" y="585"/>
                    <a:pt x="853" y="310"/>
                  </a:cubicBezTo>
                  <a:cubicBezTo>
                    <a:pt x="853" y="101"/>
                    <a:pt x="756" y="1"/>
                    <a:pt x="6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p9"/>
            <p:cNvSpPr/>
            <p:nvPr/>
          </p:nvSpPr>
          <p:spPr>
            <a:xfrm>
              <a:off x="5210675" y="1147800"/>
              <a:ext cx="21950" cy="27150"/>
            </a:xfrm>
            <a:custGeom>
              <a:rect b="b" l="l" r="r" t="t"/>
              <a:pathLst>
                <a:path extrusionOk="0" h="1086" w="878">
                  <a:moveTo>
                    <a:pt x="635" y="1"/>
                  </a:moveTo>
                  <a:cubicBezTo>
                    <a:pt x="579" y="1"/>
                    <a:pt x="516" y="18"/>
                    <a:pt x="451" y="54"/>
                  </a:cubicBezTo>
                  <a:cubicBezTo>
                    <a:pt x="226" y="180"/>
                    <a:pt x="0" y="480"/>
                    <a:pt x="0" y="781"/>
                  </a:cubicBezTo>
                  <a:cubicBezTo>
                    <a:pt x="0" y="978"/>
                    <a:pt x="115" y="1085"/>
                    <a:pt x="263" y="1085"/>
                  </a:cubicBezTo>
                  <a:cubicBezTo>
                    <a:pt x="322" y="1085"/>
                    <a:pt x="387" y="1068"/>
                    <a:pt x="451" y="1032"/>
                  </a:cubicBezTo>
                  <a:cubicBezTo>
                    <a:pt x="702" y="906"/>
                    <a:pt x="878" y="581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9"/>
            <p:cNvSpPr/>
            <p:nvPr/>
          </p:nvSpPr>
          <p:spPr>
            <a:xfrm>
              <a:off x="5307150" y="1092050"/>
              <a:ext cx="21975" cy="27125"/>
            </a:xfrm>
            <a:custGeom>
              <a:rect b="b" l="l" r="r" t="t"/>
              <a:pathLst>
                <a:path extrusionOk="0" h="1085" w="879">
                  <a:moveTo>
                    <a:pt x="625" y="0"/>
                  </a:moveTo>
                  <a:cubicBezTo>
                    <a:pt x="569" y="0"/>
                    <a:pt x="510" y="18"/>
                    <a:pt x="452" y="54"/>
                  </a:cubicBezTo>
                  <a:cubicBezTo>
                    <a:pt x="227" y="179"/>
                    <a:pt x="26" y="530"/>
                    <a:pt x="1" y="781"/>
                  </a:cubicBezTo>
                  <a:cubicBezTo>
                    <a:pt x="1" y="977"/>
                    <a:pt x="116" y="1085"/>
                    <a:pt x="263" y="1085"/>
                  </a:cubicBezTo>
                  <a:cubicBezTo>
                    <a:pt x="323" y="1085"/>
                    <a:pt x="387" y="1067"/>
                    <a:pt x="452" y="1031"/>
                  </a:cubicBezTo>
                  <a:cubicBezTo>
                    <a:pt x="678" y="906"/>
                    <a:pt x="878" y="580"/>
                    <a:pt x="878" y="304"/>
                  </a:cubicBezTo>
                  <a:cubicBezTo>
                    <a:pt x="878" y="108"/>
                    <a:pt x="763" y="0"/>
                    <a:pt x="6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Google Shape;851;p9"/>
            <p:cNvSpPr/>
            <p:nvPr/>
          </p:nvSpPr>
          <p:spPr>
            <a:xfrm>
              <a:off x="5115425" y="131385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16" y="1"/>
                  </a:moveTo>
                  <a:cubicBezTo>
                    <a:pt x="556" y="1"/>
                    <a:pt x="492" y="18"/>
                    <a:pt x="427" y="54"/>
                  </a:cubicBezTo>
                  <a:cubicBezTo>
                    <a:pt x="176" y="179"/>
                    <a:pt x="1" y="480"/>
                    <a:pt x="1" y="781"/>
                  </a:cubicBezTo>
                  <a:cubicBezTo>
                    <a:pt x="1" y="977"/>
                    <a:pt x="90" y="1085"/>
                    <a:pt x="232" y="1085"/>
                  </a:cubicBezTo>
                  <a:cubicBezTo>
                    <a:pt x="289" y="1085"/>
                    <a:pt x="355" y="1067"/>
                    <a:pt x="427" y="1031"/>
                  </a:cubicBezTo>
                  <a:cubicBezTo>
                    <a:pt x="677" y="906"/>
                    <a:pt x="878" y="580"/>
                    <a:pt x="878" y="305"/>
                  </a:cubicBezTo>
                  <a:cubicBezTo>
                    <a:pt x="878" y="108"/>
                    <a:pt x="763" y="1"/>
                    <a:pt x="6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9"/>
            <p:cNvSpPr/>
            <p:nvPr/>
          </p:nvSpPr>
          <p:spPr>
            <a:xfrm>
              <a:off x="5115425" y="1424125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16" y="1"/>
                  </a:moveTo>
                  <a:cubicBezTo>
                    <a:pt x="556" y="1"/>
                    <a:pt x="492" y="18"/>
                    <a:pt x="427" y="54"/>
                  </a:cubicBezTo>
                  <a:cubicBezTo>
                    <a:pt x="226" y="179"/>
                    <a:pt x="26" y="530"/>
                    <a:pt x="1" y="781"/>
                  </a:cubicBezTo>
                  <a:cubicBezTo>
                    <a:pt x="1" y="977"/>
                    <a:pt x="90" y="1085"/>
                    <a:pt x="232" y="1085"/>
                  </a:cubicBezTo>
                  <a:cubicBezTo>
                    <a:pt x="289" y="1085"/>
                    <a:pt x="355" y="1067"/>
                    <a:pt x="427" y="1031"/>
                  </a:cubicBezTo>
                  <a:cubicBezTo>
                    <a:pt x="677" y="906"/>
                    <a:pt x="878" y="580"/>
                    <a:pt x="878" y="305"/>
                  </a:cubicBezTo>
                  <a:cubicBezTo>
                    <a:pt x="878" y="108"/>
                    <a:pt x="763" y="1"/>
                    <a:pt x="6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9"/>
            <p:cNvSpPr/>
            <p:nvPr/>
          </p:nvSpPr>
          <p:spPr>
            <a:xfrm>
              <a:off x="5211300" y="1258100"/>
              <a:ext cx="22575" cy="27125"/>
            </a:xfrm>
            <a:custGeom>
              <a:rect b="b" l="l" r="r" t="t"/>
              <a:pathLst>
                <a:path extrusionOk="0" h="1085" w="903">
                  <a:moveTo>
                    <a:pt x="640" y="0"/>
                  </a:moveTo>
                  <a:cubicBezTo>
                    <a:pt x="581" y="0"/>
                    <a:pt x="516" y="17"/>
                    <a:pt x="452" y="53"/>
                  </a:cubicBezTo>
                  <a:cubicBezTo>
                    <a:pt x="201" y="179"/>
                    <a:pt x="0" y="530"/>
                    <a:pt x="25" y="780"/>
                  </a:cubicBezTo>
                  <a:cubicBezTo>
                    <a:pt x="25" y="977"/>
                    <a:pt x="115" y="1084"/>
                    <a:pt x="257" y="1084"/>
                  </a:cubicBezTo>
                  <a:cubicBezTo>
                    <a:pt x="314" y="1084"/>
                    <a:pt x="380" y="1067"/>
                    <a:pt x="452" y="1031"/>
                  </a:cubicBezTo>
                  <a:cubicBezTo>
                    <a:pt x="702" y="905"/>
                    <a:pt x="903" y="580"/>
                    <a:pt x="903" y="304"/>
                  </a:cubicBezTo>
                  <a:cubicBezTo>
                    <a:pt x="903" y="107"/>
                    <a:pt x="788" y="0"/>
                    <a:pt x="6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p9"/>
            <p:cNvSpPr/>
            <p:nvPr/>
          </p:nvSpPr>
          <p:spPr>
            <a:xfrm>
              <a:off x="5307150" y="1202325"/>
              <a:ext cx="21975" cy="27125"/>
            </a:xfrm>
            <a:custGeom>
              <a:rect b="b" l="l" r="r" t="t"/>
              <a:pathLst>
                <a:path extrusionOk="0" h="1085" w="879">
                  <a:moveTo>
                    <a:pt x="625" y="0"/>
                  </a:moveTo>
                  <a:cubicBezTo>
                    <a:pt x="569" y="0"/>
                    <a:pt x="510" y="18"/>
                    <a:pt x="452" y="54"/>
                  </a:cubicBezTo>
                  <a:cubicBezTo>
                    <a:pt x="227" y="179"/>
                    <a:pt x="26" y="530"/>
                    <a:pt x="1" y="781"/>
                  </a:cubicBezTo>
                  <a:cubicBezTo>
                    <a:pt x="1" y="977"/>
                    <a:pt x="116" y="1085"/>
                    <a:pt x="263" y="1085"/>
                  </a:cubicBezTo>
                  <a:cubicBezTo>
                    <a:pt x="323" y="1085"/>
                    <a:pt x="387" y="1067"/>
                    <a:pt x="452" y="1031"/>
                  </a:cubicBezTo>
                  <a:cubicBezTo>
                    <a:pt x="678" y="906"/>
                    <a:pt x="878" y="605"/>
                    <a:pt x="878" y="304"/>
                  </a:cubicBezTo>
                  <a:cubicBezTo>
                    <a:pt x="878" y="108"/>
                    <a:pt x="763" y="0"/>
                    <a:pt x="6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9"/>
            <p:cNvSpPr/>
            <p:nvPr/>
          </p:nvSpPr>
          <p:spPr>
            <a:xfrm>
              <a:off x="5307800" y="1313100"/>
              <a:ext cx="21950" cy="26750"/>
            </a:xfrm>
            <a:custGeom>
              <a:rect b="b" l="l" r="r" t="t"/>
              <a:pathLst>
                <a:path extrusionOk="0" h="1070" w="878">
                  <a:moveTo>
                    <a:pt x="647" y="1"/>
                  </a:moveTo>
                  <a:cubicBezTo>
                    <a:pt x="587" y="1"/>
                    <a:pt x="520" y="20"/>
                    <a:pt x="451" y="59"/>
                  </a:cubicBezTo>
                  <a:cubicBezTo>
                    <a:pt x="201" y="184"/>
                    <a:pt x="0" y="510"/>
                    <a:pt x="0" y="761"/>
                  </a:cubicBezTo>
                  <a:cubicBezTo>
                    <a:pt x="0" y="969"/>
                    <a:pt x="108" y="1069"/>
                    <a:pt x="250" y="1069"/>
                  </a:cubicBezTo>
                  <a:cubicBezTo>
                    <a:pt x="313" y="1069"/>
                    <a:pt x="382" y="1050"/>
                    <a:pt x="451" y="1011"/>
                  </a:cubicBezTo>
                  <a:cubicBezTo>
                    <a:pt x="702" y="886"/>
                    <a:pt x="877" y="585"/>
                    <a:pt x="877" y="310"/>
                  </a:cubicBezTo>
                  <a:cubicBezTo>
                    <a:pt x="877" y="101"/>
                    <a:pt x="781" y="1"/>
                    <a:pt x="6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9"/>
            <p:cNvSpPr/>
            <p:nvPr/>
          </p:nvSpPr>
          <p:spPr>
            <a:xfrm>
              <a:off x="5211300" y="1368375"/>
              <a:ext cx="22575" cy="27125"/>
            </a:xfrm>
            <a:custGeom>
              <a:rect b="b" l="l" r="r" t="t"/>
              <a:pathLst>
                <a:path extrusionOk="0" h="1085" w="903">
                  <a:moveTo>
                    <a:pt x="640" y="0"/>
                  </a:moveTo>
                  <a:cubicBezTo>
                    <a:pt x="581" y="0"/>
                    <a:pt x="516" y="17"/>
                    <a:pt x="452" y="53"/>
                  </a:cubicBezTo>
                  <a:cubicBezTo>
                    <a:pt x="226" y="179"/>
                    <a:pt x="0" y="530"/>
                    <a:pt x="25" y="780"/>
                  </a:cubicBezTo>
                  <a:cubicBezTo>
                    <a:pt x="25" y="977"/>
                    <a:pt x="127" y="1084"/>
                    <a:pt x="268" y="1084"/>
                  </a:cubicBezTo>
                  <a:cubicBezTo>
                    <a:pt x="324" y="1084"/>
                    <a:pt x="387" y="1067"/>
                    <a:pt x="452" y="1031"/>
                  </a:cubicBezTo>
                  <a:cubicBezTo>
                    <a:pt x="702" y="906"/>
                    <a:pt x="903" y="605"/>
                    <a:pt x="903" y="304"/>
                  </a:cubicBezTo>
                  <a:cubicBezTo>
                    <a:pt x="903" y="107"/>
                    <a:pt x="788" y="0"/>
                    <a:pt x="6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9"/>
            <p:cNvSpPr/>
            <p:nvPr/>
          </p:nvSpPr>
          <p:spPr>
            <a:xfrm>
              <a:off x="4921825" y="1642050"/>
              <a:ext cx="21950" cy="26750"/>
            </a:xfrm>
            <a:custGeom>
              <a:rect b="b" l="l" r="r" t="t"/>
              <a:pathLst>
                <a:path extrusionOk="0" h="1070" w="878">
                  <a:moveTo>
                    <a:pt x="636" y="1"/>
                  </a:moveTo>
                  <a:cubicBezTo>
                    <a:pt x="577" y="1"/>
                    <a:pt x="513" y="20"/>
                    <a:pt x="452" y="59"/>
                  </a:cubicBezTo>
                  <a:cubicBezTo>
                    <a:pt x="201" y="184"/>
                    <a:pt x="0" y="510"/>
                    <a:pt x="0" y="761"/>
                  </a:cubicBezTo>
                  <a:cubicBezTo>
                    <a:pt x="0" y="969"/>
                    <a:pt x="109" y="1069"/>
                    <a:pt x="251" y="1069"/>
                  </a:cubicBezTo>
                  <a:cubicBezTo>
                    <a:pt x="313" y="1069"/>
                    <a:pt x="382" y="1050"/>
                    <a:pt x="452" y="1011"/>
                  </a:cubicBezTo>
                  <a:cubicBezTo>
                    <a:pt x="702" y="886"/>
                    <a:pt x="878" y="585"/>
                    <a:pt x="878" y="309"/>
                  </a:cubicBezTo>
                  <a:cubicBezTo>
                    <a:pt x="878" y="101"/>
                    <a:pt x="769" y="1"/>
                    <a:pt x="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9"/>
            <p:cNvSpPr/>
            <p:nvPr/>
          </p:nvSpPr>
          <p:spPr>
            <a:xfrm>
              <a:off x="5018325" y="1586400"/>
              <a:ext cx="21950" cy="27150"/>
            </a:xfrm>
            <a:custGeom>
              <a:rect b="b" l="l" r="r" t="t"/>
              <a:pathLst>
                <a:path extrusionOk="0" h="1086" w="878">
                  <a:moveTo>
                    <a:pt x="615" y="1"/>
                  </a:moveTo>
                  <a:cubicBezTo>
                    <a:pt x="556" y="1"/>
                    <a:pt x="491" y="18"/>
                    <a:pt x="426" y="54"/>
                  </a:cubicBezTo>
                  <a:cubicBezTo>
                    <a:pt x="175" y="180"/>
                    <a:pt x="0" y="480"/>
                    <a:pt x="0" y="781"/>
                  </a:cubicBezTo>
                  <a:cubicBezTo>
                    <a:pt x="0" y="978"/>
                    <a:pt x="89" y="1085"/>
                    <a:pt x="231" y="1085"/>
                  </a:cubicBezTo>
                  <a:cubicBezTo>
                    <a:pt x="288" y="1085"/>
                    <a:pt x="354" y="1068"/>
                    <a:pt x="426" y="1032"/>
                  </a:cubicBezTo>
                  <a:cubicBezTo>
                    <a:pt x="677" y="906"/>
                    <a:pt x="877" y="581"/>
                    <a:pt x="877" y="305"/>
                  </a:cubicBezTo>
                  <a:cubicBezTo>
                    <a:pt x="877" y="108"/>
                    <a:pt x="763" y="1"/>
                    <a:pt x="6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9"/>
            <p:cNvSpPr/>
            <p:nvPr/>
          </p:nvSpPr>
          <p:spPr>
            <a:xfrm>
              <a:off x="5114800" y="1530650"/>
              <a:ext cx="21325" cy="27125"/>
            </a:xfrm>
            <a:custGeom>
              <a:rect b="b" l="l" r="r" t="t"/>
              <a:pathLst>
                <a:path extrusionOk="0" h="1085" w="853">
                  <a:moveTo>
                    <a:pt x="611" y="0"/>
                  </a:moveTo>
                  <a:cubicBezTo>
                    <a:pt x="554" y="0"/>
                    <a:pt x="491" y="18"/>
                    <a:pt x="427" y="54"/>
                  </a:cubicBezTo>
                  <a:cubicBezTo>
                    <a:pt x="176" y="179"/>
                    <a:pt x="1" y="530"/>
                    <a:pt x="1" y="780"/>
                  </a:cubicBezTo>
                  <a:cubicBezTo>
                    <a:pt x="1" y="977"/>
                    <a:pt x="90" y="1084"/>
                    <a:pt x="232" y="1084"/>
                  </a:cubicBezTo>
                  <a:cubicBezTo>
                    <a:pt x="289" y="1084"/>
                    <a:pt x="355" y="1067"/>
                    <a:pt x="427" y="1031"/>
                  </a:cubicBezTo>
                  <a:cubicBezTo>
                    <a:pt x="677" y="906"/>
                    <a:pt x="853" y="580"/>
                    <a:pt x="853" y="304"/>
                  </a:cubicBezTo>
                  <a:cubicBezTo>
                    <a:pt x="853" y="108"/>
                    <a:pt x="751" y="0"/>
                    <a:pt x="6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p9"/>
            <p:cNvSpPr/>
            <p:nvPr/>
          </p:nvSpPr>
          <p:spPr>
            <a:xfrm>
              <a:off x="5210050" y="1474875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1"/>
                  </a:moveTo>
                  <a:cubicBezTo>
                    <a:pt x="568" y="1"/>
                    <a:pt x="509" y="18"/>
                    <a:pt x="451" y="54"/>
                  </a:cubicBezTo>
                  <a:cubicBezTo>
                    <a:pt x="226" y="179"/>
                    <a:pt x="0" y="505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1" y="1032"/>
                  </a:cubicBezTo>
                  <a:cubicBezTo>
                    <a:pt x="677" y="906"/>
                    <a:pt x="877" y="605"/>
                    <a:pt x="877" y="305"/>
                  </a:cubicBezTo>
                  <a:cubicBezTo>
                    <a:pt x="877" y="108"/>
                    <a:pt x="763" y="1"/>
                    <a:pt x="6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" name="Google Shape;861;p9"/>
            <p:cNvSpPr/>
            <p:nvPr/>
          </p:nvSpPr>
          <p:spPr>
            <a:xfrm>
              <a:off x="5306525" y="1419625"/>
              <a:ext cx="21975" cy="26725"/>
            </a:xfrm>
            <a:custGeom>
              <a:rect b="b" l="l" r="r" t="t"/>
              <a:pathLst>
                <a:path extrusionOk="0" h="1069" w="879">
                  <a:moveTo>
                    <a:pt x="628" y="1"/>
                  </a:moveTo>
                  <a:cubicBezTo>
                    <a:pt x="565" y="1"/>
                    <a:pt x="496" y="20"/>
                    <a:pt x="427" y="59"/>
                  </a:cubicBezTo>
                  <a:cubicBezTo>
                    <a:pt x="226" y="184"/>
                    <a:pt x="1" y="485"/>
                    <a:pt x="1" y="760"/>
                  </a:cubicBezTo>
                  <a:cubicBezTo>
                    <a:pt x="1" y="969"/>
                    <a:pt x="97" y="1069"/>
                    <a:pt x="232" y="1069"/>
                  </a:cubicBezTo>
                  <a:cubicBezTo>
                    <a:pt x="291" y="1069"/>
                    <a:pt x="358" y="1049"/>
                    <a:pt x="427" y="1011"/>
                  </a:cubicBezTo>
                  <a:cubicBezTo>
                    <a:pt x="678" y="886"/>
                    <a:pt x="878" y="585"/>
                    <a:pt x="878" y="309"/>
                  </a:cubicBezTo>
                  <a:cubicBezTo>
                    <a:pt x="878" y="101"/>
                    <a:pt x="770" y="1"/>
                    <a:pt x="6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862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p10"/>
          <p:cNvSpPr txBox="1"/>
          <p:nvPr>
            <p:ph type="title"/>
          </p:nvPr>
        </p:nvSpPr>
        <p:spPr>
          <a:xfrm>
            <a:off x="1647926" y="868850"/>
            <a:ext cx="4587300" cy="19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2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Questrial"/>
              <a:buNone/>
              <a:defRPr sz="28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bel"/>
              <a:buChar char="●"/>
              <a:defRPr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defRPr>
            </a:lvl1pPr>
            <a:lvl2pPr indent="-3175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bel"/>
              <a:buChar char="○"/>
              <a:defRPr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defRPr>
            </a:lvl2pPr>
            <a:lvl3pPr indent="-3175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bel"/>
              <a:buChar char="■"/>
              <a:defRPr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defRPr>
            </a:lvl3pPr>
            <a:lvl4pPr indent="-3175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bel"/>
              <a:buChar char="●"/>
              <a:defRPr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defRPr>
            </a:lvl4pPr>
            <a:lvl5pPr indent="-3175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bel"/>
              <a:buChar char="○"/>
              <a:defRPr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defRPr>
            </a:lvl5pPr>
            <a:lvl6pPr indent="-3175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bel"/>
              <a:buChar char="■"/>
              <a:defRPr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defRPr>
            </a:lvl6pPr>
            <a:lvl7pPr indent="-3175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bel"/>
              <a:buChar char="●"/>
              <a:defRPr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defRPr>
            </a:lvl7pPr>
            <a:lvl8pPr indent="-3175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bel"/>
              <a:buChar char="○"/>
              <a:defRPr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defRPr>
            </a:lvl8pPr>
            <a:lvl9pPr indent="-3175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bel"/>
              <a:buChar char="■"/>
              <a:defRPr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Relationship Id="rId4" Type="http://schemas.openxmlformats.org/officeDocument/2006/relationships/image" Target="../media/image1.png"/><Relationship Id="rId5" Type="http://schemas.openxmlformats.org/officeDocument/2006/relationships/image" Target="../media/image1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Relationship Id="rId4" Type="http://schemas.openxmlformats.org/officeDocument/2006/relationships/image" Target="../media/image7.jpg"/><Relationship Id="rId5" Type="http://schemas.openxmlformats.org/officeDocument/2006/relationships/image" Target="../media/image6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8" name="Shape 2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9" name="Google Shape;2099;p24"/>
          <p:cNvPicPr preferRelativeResize="0"/>
          <p:nvPr/>
        </p:nvPicPr>
        <p:blipFill rotWithShape="1">
          <a:blip r:embed="rId3">
            <a:alphaModFix/>
          </a:blip>
          <a:srcRect b="0" l="11582" r="19924" t="0"/>
          <a:stretch/>
        </p:blipFill>
        <p:spPr>
          <a:xfrm>
            <a:off x="323850" y="811650"/>
            <a:ext cx="2619374" cy="4025576"/>
          </a:xfrm>
          <a:prstGeom prst="rect">
            <a:avLst/>
          </a:prstGeom>
          <a:noFill/>
          <a:ln>
            <a:noFill/>
          </a:ln>
        </p:spPr>
      </p:pic>
      <p:sp>
        <p:nvSpPr>
          <p:cNvPr id="2100" name="Google Shape;2100;p24"/>
          <p:cNvSpPr txBox="1"/>
          <p:nvPr>
            <p:ph idx="1" type="subTitle"/>
          </p:nvPr>
        </p:nvSpPr>
        <p:spPr>
          <a:xfrm>
            <a:off x="2061092" y="3065675"/>
            <a:ext cx="6367800" cy="41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Name : </a:t>
            </a:r>
            <a:r>
              <a:rPr b="1" lang="en"/>
              <a:t>Growcode</a:t>
            </a:r>
            <a:endParaRPr b="1"/>
          </a:p>
        </p:txBody>
      </p:sp>
      <p:sp>
        <p:nvSpPr>
          <p:cNvPr id="2101" name="Google Shape;2101;p24"/>
          <p:cNvSpPr/>
          <p:nvPr/>
        </p:nvSpPr>
        <p:spPr>
          <a:xfrm flipH="1">
            <a:off x="2736492" y="2528550"/>
            <a:ext cx="5610600" cy="318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2" name="Google Shape;2102;p24"/>
          <p:cNvSpPr txBox="1"/>
          <p:nvPr>
            <p:ph type="ctrTitle"/>
          </p:nvPr>
        </p:nvSpPr>
        <p:spPr>
          <a:xfrm>
            <a:off x="2061101" y="1347675"/>
            <a:ext cx="6926100" cy="170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/>
              <a:t>Loyalty and Rewards Program using Fungible Tokens</a:t>
            </a:r>
            <a:endParaRPr sz="3900">
              <a:solidFill>
                <a:srgbClr val="212121"/>
              </a:solidFill>
            </a:endParaRPr>
          </a:p>
        </p:txBody>
      </p:sp>
      <p:pic>
        <p:nvPicPr>
          <p:cNvPr id="2103" name="Google Shape;2103;p24"/>
          <p:cNvPicPr preferRelativeResize="0"/>
          <p:nvPr/>
        </p:nvPicPr>
        <p:blipFill rotWithShape="1">
          <a:blip r:embed="rId4">
            <a:alphaModFix/>
          </a:blip>
          <a:srcRect b="0" l="0" r="0" t="42670"/>
          <a:stretch/>
        </p:blipFill>
        <p:spPr>
          <a:xfrm>
            <a:off x="0" y="4725301"/>
            <a:ext cx="9143999" cy="41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4" name="Google Shape;2104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38925" y="0"/>
            <a:ext cx="2205075" cy="15887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05" name="Google Shape;2105;p24"/>
          <p:cNvGrpSpPr/>
          <p:nvPr/>
        </p:nvGrpSpPr>
        <p:grpSpPr>
          <a:xfrm flipH="1">
            <a:off x="602675" y="75161"/>
            <a:ext cx="593164" cy="1161172"/>
            <a:chOff x="4921825" y="870250"/>
            <a:chExt cx="407925" cy="798550"/>
          </a:xfrm>
        </p:grpSpPr>
        <p:sp>
          <p:nvSpPr>
            <p:cNvPr id="2106" name="Google Shape;2106;p24"/>
            <p:cNvSpPr/>
            <p:nvPr/>
          </p:nvSpPr>
          <p:spPr>
            <a:xfrm>
              <a:off x="4921825" y="1092675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0"/>
                  </a:moveTo>
                  <a:cubicBezTo>
                    <a:pt x="569" y="0"/>
                    <a:pt x="509" y="18"/>
                    <a:pt x="452" y="54"/>
                  </a:cubicBezTo>
                  <a:cubicBezTo>
                    <a:pt x="201" y="179"/>
                    <a:pt x="0" y="530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2" y="1031"/>
                  </a:cubicBezTo>
                  <a:cubicBezTo>
                    <a:pt x="702" y="906"/>
                    <a:pt x="878" y="580"/>
                    <a:pt x="878" y="304"/>
                  </a:cubicBezTo>
                  <a:cubicBezTo>
                    <a:pt x="878" y="108"/>
                    <a:pt x="763" y="0"/>
                    <a:pt x="624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7" name="Google Shape;2107;p24"/>
            <p:cNvSpPr/>
            <p:nvPr/>
          </p:nvSpPr>
          <p:spPr>
            <a:xfrm>
              <a:off x="5018325" y="1037425"/>
              <a:ext cx="21950" cy="26725"/>
            </a:xfrm>
            <a:custGeom>
              <a:rect b="b" l="l" r="r" t="t"/>
              <a:pathLst>
                <a:path extrusionOk="0" h="1069" w="878">
                  <a:moveTo>
                    <a:pt x="627" y="0"/>
                  </a:moveTo>
                  <a:cubicBezTo>
                    <a:pt x="564" y="0"/>
                    <a:pt x="495" y="20"/>
                    <a:pt x="426" y="58"/>
                  </a:cubicBezTo>
                  <a:cubicBezTo>
                    <a:pt x="175" y="209"/>
                    <a:pt x="0" y="509"/>
                    <a:pt x="0" y="760"/>
                  </a:cubicBezTo>
                  <a:cubicBezTo>
                    <a:pt x="0" y="969"/>
                    <a:pt x="96" y="1069"/>
                    <a:pt x="231" y="1069"/>
                  </a:cubicBezTo>
                  <a:cubicBezTo>
                    <a:pt x="290" y="1069"/>
                    <a:pt x="357" y="1049"/>
                    <a:pt x="426" y="1011"/>
                  </a:cubicBezTo>
                  <a:cubicBezTo>
                    <a:pt x="677" y="885"/>
                    <a:pt x="877" y="585"/>
                    <a:pt x="877" y="309"/>
                  </a:cubicBezTo>
                  <a:cubicBezTo>
                    <a:pt x="877" y="100"/>
                    <a:pt x="769" y="0"/>
                    <a:pt x="627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8" name="Google Shape;2108;p24"/>
            <p:cNvSpPr/>
            <p:nvPr/>
          </p:nvSpPr>
          <p:spPr>
            <a:xfrm>
              <a:off x="5114800" y="981775"/>
              <a:ext cx="21325" cy="26900"/>
            </a:xfrm>
            <a:custGeom>
              <a:rect b="b" l="l" r="r" t="t"/>
              <a:pathLst>
                <a:path extrusionOk="0" h="1076" w="853">
                  <a:moveTo>
                    <a:pt x="611" y="0"/>
                  </a:moveTo>
                  <a:cubicBezTo>
                    <a:pt x="554" y="0"/>
                    <a:pt x="491" y="18"/>
                    <a:pt x="427" y="54"/>
                  </a:cubicBezTo>
                  <a:cubicBezTo>
                    <a:pt x="176" y="204"/>
                    <a:pt x="1" y="530"/>
                    <a:pt x="1" y="780"/>
                  </a:cubicBezTo>
                  <a:cubicBezTo>
                    <a:pt x="1" y="969"/>
                    <a:pt x="95" y="1076"/>
                    <a:pt x="227" y="1076"/>
                  </a:cubicBezTo>
                  <a:cubicBezTo>
                    <a:pt x="287" y="1076"/>
                    <a:pt x="356" y="1053"/>
                    <a:pt x="427" y="1006"/>
                  </a:cubicBezTo>
                  <a:cubicBezTo>
                    <a:pt x="677" y="906"/>
                    <a:pt x="853" y="580"/>
                    <a:pt x="853" y="304"/>
                  </a:cubicBezTo>
                  <a:cubicBezTo>
                    <a:pt x="853" y="108"/>
                    <a:pt x="751" y="0"/>
                    <a:pt x="611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9" name="Google Shape;2109;p24"/>
            <p:cNvSpPr/>
            <p:nvPr/>
          </p:nvSpPr>
          <p:spPr>
            <a:xfrm>
              <a:off x="5210050" y="92600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1"/>
                  </a:moveTo>
                  <a:cubicBezTo>
                    <a:pt x="568" y="1"/>
                    <a:pt x="509" y="18"/>
                    <a:pt x="451" y="54"/>
                  </a:cubicBezTo>
                  <a:cubicBezTo>
                    <a:pt x="226" y="204"/>
                    <a:pt x="0" y="505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1" y="1032"/>
                  </a:cubicBezTo>
                  <a:cubicBezTo>
                    <a:pt x="677" y="906"/>
                    <a:pt x="877" y="580"/>
                    <a:pt x="877" y="305"/>
                  </a:cubicBezTo>
                  <a:cubicBezTo>
                    <a:pt x="877" y="108"/>
                    <a:pt x="763" y="1"/>
                    <a:pt x="624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0" name="Google Shape;2110;p24"/>
            <p:cNvSpPr/>
            <p:nvPr/>
          </p:nvSpPr>
          <p:spPr>
            <a:xfrm>
              <a:off x="5306525" y="870250"/>
              <a:ext cx="21975" cy="27125"/>
            </a:xfrm>
            <a:custGeom>
              <a:rect b="b" l="l" r="r" t="t"/>
              <a:pathLst>
                <a:path extrusionOk="0" h="1085" w="879">
                  <a:moveTo>
                    <a:pt x="616" y="0"/>
                  </a:moveTo>
                  <a:cubicBezTo>
                    <a:pt x="556" y="0"/>
                    <a:pt x="492" y="18"/>
                    <a:pt x="427" y="53"/>
                  </a:cubicBezTo>
                  <a:cubicBezTo>
                    <a:pt x="226" y="229"/>
                    <a:pt x="1" y="505"/>
                    <a:pt x="1" y="780"/>
                  </a:cubicBezTo>
                  <a:cubicBezTo>
                    <a:pt x="1" y="977"/>
                    <a:pt x="103" y="1084"/>
                    <a:pt x="243" y="1084"/>
                  </a:cubicBezTo>
                  <a:cubicBezTo>
                    <a:pt x="300" y="1084"/>
                    <a:pt x="362" y="1067"/>
                    <a:pt x="427" y="1031"/>
                  </a:cubicBezTo>
                  <a:cubicBezTo>
                    <a:pt x="678" y="906"/>
                    <a:pt x="878" y="605"/>
                    <a:pt x="878" y="304"/>
                  </a:cubicBezTo>
                  <a:cubicBezTo>
                    <a:pt x="878" y="108"/>
                    <a:pt x="763" y="0"/>
                    <a:pt x="616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1" name="Google Shape;2111;p24"/>
            <p:cNvSpPr/>
            <p:nvPr/>
          </p:nvSpPr>
          <p:spPr>
            <a:xfrm>
              <a:off x="4921825" y="1203450"/>
              <a:ext cx="21950" cy="26750"/>
            </a:xfrm>
            <a:custGeom>
              <a:rect b="b" l="l" r="r" t="t"/>
              <a:pathLst>
                <a:path extrusionOk="0" h="1070" w="878">
                  <a:moveTo>
                    <a:pt x="636" y="1"/>
                  </a:moveTo>
                  <a:cubicBezTo>
                    <a:pt x="577" y="1"/>
                    <a:pt x="513" y="20"/>
                    <a:pt x="452" y="59"/>
                  </a:cubicBezTo>
                  <a:cubicBezTo>
                    <a:pt x="226" y="209"/>
                    <a:pt x="25" y="510"/>
                    <a:pt x="0" y="761"/>
                  </a:cubicBezTo>
                  <a:cubicBezTo>
                    <a:pt x="0" y="969"/>
                    <a:pt x="109" y="1069"/>
                    <a:pt x="251" y="1069"/>
                  </a:cubicBezTo>
                  <a:cubicBezTo>
                    <a:pt x="313" y="1069"/>
                    <a:pt x="382" y="1050"/>
                    <a:pt x="452" y="1011"/>
                  </a:cubicBezTo>
                  <a:cubicBezTo>
                    <a:pt x="702" y="886"/>
                    <a:pt x="878" y="585"/>
                    <a:pt x="878" y="310"/>
                  </a:cubicBezTo>
                  <a:cubicBezTo>
                    <a:pt x="878" y="101"/>
                    <a:pt x="769" y="1"/>
                    <a:pt x="636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2" name="Google Shape;2112;p24"/>
            <p:cNvSpPr/>
            <p:nvPr/>
          </p:nvSpPr>
          <p:spPr>
            <a:xfrm>
              <a:off x="4922450" y="131385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35" y="1"/>
                  </a:moveTo>
                  <a:cubicBezTo>
                    <a:pt x="579" y="1"/>
                    <a:pt x="516" y="18"/>
                    <a:pt x="452" y="54"/>
                  </a:cubicBezTo>
                  <a:cubicBezTo>
                    <a:pt x="201" y="204"/>
                    <a:pt x="0" y="530"/>
                    <a:pt x="0" y="781"/>
                  </a:cubicBezTo>
                  <a:cubicBezTo>
                    <a:pt x="0" y="977"/>
                    <a:pt x="102" y="1085"/>
                    <a:pt x="252" y="1085"/>
                  </a:cubicBezTo>
                  <a:cubicBezTo>
                    <a:pt x="312" y="1085"/>
                    <a:pt x="380" y="1067"/>
                    <a:pt x="452" y="1031"/>
                  </a:cubicBezTo>
                  <a:cubicBezTo>
                    <a:pt x="702" y="906"/>
                    <a:pt x="878" y="580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3" name="Google Shape;2113;p24"/>
            <p:cNvSpPr/>
            <p:nvPr/>
          </p:nvSpPr>
          <p:spPr>
            <a:xfrm>
              <a:off x="4922450" y="142475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35" y="1"/>
                  </a:moveTo>
                  <a:cubicBezTo>
                    <a:pt x="579" y="1"/>
                    <a:pt x="516" y="18"/>
                    <a:pt x="452" y="54"/>
                  </a:cubicBezTo>
                  <a:cubicBezTo>
                    <a:pt x="226" y="179"/>
                    <a:pt x="51" y="505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2" y="1032"/>
                  </a:cubicBezTo>
                  <a:cubicBezTo>
                    <a:pt x="702" y="906"/>
                    <a:pt x="878" y="605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4" name="Google Shape;2114;p24"/>
            <p:cNvSpPr/>
            <p:nvPr/>
          </p:nvSpPr>
          <p:spPr>
            <a:xfrm>
              <a:off x="4923700" y="1535550"/>
              <a:ext cx="21325" cy="26725"/>
            </a:xfrm>
            <a:custGeom>
              <a:rect b="b" l="l" r="r" t="t"/>
              <a:pathLst>
                <a:path extrusionOk="0" h="1069" w="853">
                  <a:moveTo>
                    <a:pt x="622" y="0"/>
                  </a:moveTo>
                  <a:cubicBezTo>
                    <a:pt x="563" y="0"/>
                    <a:pt x="496" y="20"/>
                    <a:pt x="427" y="58"/>
                  </a:cubicBezTo>
                  <a:cubicBezTo>
                    <a:pt x="176" y="183"/>
                    <a:pt x="1" y="484"/>
                    <a:pt x="1" y="760"/>
                  </a:cubicBezTo>
                  <a:cubicBezTo>
                    <a:pt x="1" y="968"/>
                    <a:pt x="97" y="1069"/>
                    <a:pt x="231" y="1069"/>
                  </a:cubicBezTo>
                  <a:cubicBezTo>
                    <a:pt x="291" y="1069"/>
                    <a:pt x="357" y="1049"/>
                    <a:pt x="427" y="1011"/>
                  </a:cubicBezTo>
                  <a:cubicBezTo>
                    <a:pt x="677" y="885"/>
                    <a:pt x="853" y="584"/>
                    <a:pt x="853" y="309"/>
                  </a:cubicBezTo>
                  <a:cubicBezTo>
                    <a:pt x="853" y="100"/>
                    <a:pt x="756" y="0"/>
                    <a:pt x="622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5" name="Google Shape;2115;p24"/>
            <p:cNvSpPr/>
            <p:nvPr/>
          </p:nvSpPr>
          <p:spPr>
            <a:xfrm>
              <a:off x="5018325" y="1147800"/>
              <a:ext cx="21950" cy="27150"/>
            </a:xfrm>
            <a:custGeom>
              <a:rect b="b" l="l" r="r" t="t"/>
              <a:pathLst>
                <a:path extrusionOk="0" h="1086" w="878">
                  <a:moveTo>
                    <a:pt x="615" y="1"/>
                  </a:moveTo>
                  <a:cubicBezTo>
                    <a:pt x="556" y="1"/>
                    <a:pt x="491" y="18"/>
                    <a:pt x="426" y="54"/>
                  </a:cubicBezTo>
                  <a:cubicBezTo>
                    <a:pt x="201" y="205"/>
                    <a:pt x="0" y="480"/>
                    <a:pt x="0" y="781"/>
                  </a:cubicBezTo>
                  <a:cubicBezTo>
                    <a:pt x="0" y="978"/>
                    <a:pt x="102" y="1085"/>
                    <a:pt x="242" y="1085"/>
                  </a:cubicBezTo>
                  <a:cubicBezTo>
                    <a:pt x="299" y="1085"/>
                    <a:pt x="361" y="1068"/>
                    <a:pt x="426" y="1032"/>
                  </a:cubicBezTo>
                  <a:cubicBezTo>
                    <a:pt x="677" y="906"/>
                    <a:pt x="877" y="581"/>
                    <a:pt x="877" y="305"/>
                  </a:cubicBezTo>
                  <a:cubicBezTo>
                    <a:pt x="877" y="108"/>
                    <a:pt x="763" y="1"/>
                    <a:pt x="615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6" name="Google Shape;2116;p24"/>
            <p:cNvSpPr/>
            <p:nvPr/>
          </p:nvSpPr>
          <p:spPr>
            <a:xfrm>
              <a:off x="5114800" y="1092050"/>
              <a:ext cx="21325" cy="27125"/>
            </a:xfrm>
            <a:custGeom>
              <a:rect b="b" l="l" r="r" t="t"/>
              <a:pathLst>
                <a:path extrusionOk="0" h="1085" w="853">
                  <a:moveTo>
                    <a:pt x="611" y="0"/>
                  </a:moveTo>
                  <a:cubicBezTo>
                    <a:pt x="554" y="0"/>
                    <a:pt x="491" y="18"/>
                    <a:pt x="427" y="54"/>
                  </a:cubicBezTo>
                  <a:cubicBezTo>
                    <a:pt x="201" y="204"/>
                    <a:pt x="1" y="530"/>
                    <a:pt x="1" y="781"/>
                  </a:cubicBezTo>
                  <a:cubicBezTo>
                    <a:pt x="1" y="977"/>
                    <a:pt x="103" y="1085"/>
                    <a:pt x="243" y="1085"/>
                  </a:cubicBezTo>
                  <a:cubicBezTo>
                    <a:pt x="299" y="1085"/>
                    <a:pt x="362" y="1067"/>
                    <a:pt x="427" y="1031"/>
                  </a:cubicBezTo>
                  <a:cubicBezTo>
                    <a:pt x="677" y="906"/>
                    <a:pt x="853" y="580"/>
                    <a:pt x="853" y="304"/>
                  </a:cubicBezTo>
                  <a:cubicBezTo>
                    <a:pt x="853" y="108"/>
                    <a:pt x="751" y="0"/>
                    <a:pt x="611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7" name="Google Shape;2117;p24"/>
            <p:cNvSpPr/>
            <p:nvPr/>
          </p:nvSpPr>
          <p:spPr>
            <a:xfrm>
              <a:off x="5210675" y="1036275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35" y="1"/>
                  </a:moveTo>
                  <a:cubicBezTo>
                    <a:pt x="579" y="1"/>
                    <a:pt x="516" y="18"/>
                    <a:pt x="451" y="54"/>
                  </a:cubicBezTo>
                  <a:cubicBezTo>
                    <a:pt x="201" y="230"/>
                    <a:pt x="0" y="530"/>
                    <a:pt x="0" y="781"/>
                  </a:cubicBezTo>
                  <a:cubicBezTo>
                    <a:pt x="0" y="978"/>
                    <a:pt x="115" y="1085"/>
                    <a:pt x="263" y="1085"/>
                  </a:cubicBezTo>
                  <a:cubicBezTo>
                    <a:pt x="322" y="1085"/>
                    <a:pt x="387" y="1068"/>
                    <a:pt x="451" y="1032"/>
                  </a:cubicBezTo>
                  <a:cubicBezTo>
                    <a:pt x="702" y="906"/>
                    <a:pt x="878" y="580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8" name="Google Shape;2118;p24"/>
            <p:cNvSpPr/>
            <p:nvPr/>
          </p:nvSpPr>
          <p:spPr>
            <a:xfrm>
              <a:off x="5307150" y="981775"/>
              <a:ext cx="21975" cy="26900"/>
            </a:xfrm>
            <a:custGeom>
              <a:rect b="b" l="l" r="r" t="t"/>
              <a:pathLst>
                <a:path extrusionOk="0" h="1076" w="879">
                  <a:moveTo>
                    <a:pt x="625" y="0"/>
                  </a:moveTo>
                  <a:cubicBezTo>
                    <a:pt x="569" y="0"/>
                    <a:pt x="510" y="18"/>
                    <a:pt x="452" y="54"/>
                  </a:cubicBezTo>
                  <a:cubicBezTo>
                    <a:pt x="201" y="179"/>
                    <a:pt x="1" y="480"/>
                    <a:pt x="1" y="780"/>
                  </a:cubicBezTo>
                  <a:cubicBezTo>
                    <a:pt x="1" y="969"/>
                    <a:pt x="107" y="1076"/>
                    <a:pt x="246" y="1076"/>
                  </a:cubicBezTo>
                  <a:cubicBezTo>
                    <a:pt x="310" y="1076"/>
                    <a:pt x="381" y="1053"/>
                    <a:pt x="452" y="1006"/>
                  </a:cubicBezTo>
                  <a:cubicBezTo>
                    <a:pt x="678" y="906"/>
                    <a:pt x="878" y="580"/>
                    <a:pt x="878" y="304"/>
                  </a:cubicBezTo>
                  <a:cubicBezTo>
                    <a:pt x="878" y="108"/>
                    <a:pt x="763" y="0"/>
                    <a:pt x="625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9" name="Google Shape;2119;p24"/>
            <p:cNvSpPr/>
            <p:nvPr/>
          </p:nvSpPr>
          <p:spPr>
            <a:xfrm>
              <a:off x="5018950" y="125810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0"/>
                  </a:moveTo>
                  <a:cubicBezTo>
                    <a:pt x="568" y="0"/>
                    <a:pt x="509" y="17"/>
                    <a:pt x="451" y="53"/>
                  </a:cubicBezTo>
                  <a:cubicBezTo>
                    <a:pt x="176" y="204"/>
                    <a:pt x="0" y="504"/>
                    <a:pt x="0" y="780"/>
                  </a:cubicBezTo>
                  <a:cubicBezTo>
                    <a:pt x="0" y="977"/>
                    <a:pt x="115" y="1084"/>
                    <a:pt x="262" y="1084"/>
                  </a:cubicBezTo>
                  <a:cubicBezTo>
                    <a:pt x="322" y="1084"/>
                    <a:pt x="387" y="1067"/>
                    <a:pt x="451" y="1031"/>
                  </a:cubicBezTo>
                  <a:cubicBezTo>
                    <a:pt x="702" y="905"/>
                    <a:pt x="877" y="580"/>
                    <a:pt x="877" y="304"/>
                  </a:cubicBezTo>
                  <a:cubicBezTo>
                    <a:pt x="877" y="107"/>
                    <a:pt x="763" y="0"/>
                    <a:pt x="624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0" name="Google Shape;2120;p24"/>
            <p:cNvSpPr/>
            <p:nvPr/>
          </p:nvSpPr>
          <p:spPr>
            <a:xfrm>
              <a:off x="5018950" y="1369225"/>
              <a:ext cx="21950" cy="27000"/>
            </a:xfrm>
            <a:custGeom>
              <a:rect b="b" l="l" r="r" t="t"/>
              <a:pathLst>
                <a:path extrusionOk="0" h="1080" w="878">
                  <a:moveTo>
                    <a:pt x="637" y="0"/>
                  </a:moveTo>
                  <a:cubicBezTo>
                    <a:pt x="578" y="0"/>
                    <a:pt x="513" y="23"/>
                    <a:pt x="451" y="70"/>
                  </a:cubicBezTo>
                  <a:cubicBezTo>
                    <a:pt x="176" y="195"/>
                    <a:pt x="0" y="496"/>
                    <a:pt x="0" y="771"/>
                  </a:cubicBezTo>
                  <a:cubicBezTo>
                    <a:pt x="0" y="980"/>
                    <a:pt x="109" y="1080"/>
                    <a:pt x="250" y="1080"/>
                  </a:cubicBezTo>
                  <a:cubicBezTo>
                    <a:pt x="313" y="1080"/>
                    <a:pt x="382" y="1060"/>
                    <a:pt x="451" y="1022"/>
                  </a:cubicBezTo>
                  <a:cubicBezTo>
                    <a:pt x="702" y="897"/>
                    <a:pt x="877" y="596"/>
                    <a:pt x="877" y="320"/>
                  </a:cubicBezTo>
                  <a:cubicBezTo>
                    <a:pt x="877" y="113"/>
                    <a:pt x="770" y="0"/>
                    <a:pt x="637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1" name="Google Shape;2121;p24"/>
            <p:cNvSpPr/>
            <p:nvPr/>
          </p:nvSpPr>
          <p:spPr>
            <a:xfrm>
              <a:off x="5018950" y="147990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0"/>
                  </a:moveTo>
                  <a:cubicBezTo>
                    <a:pt x="568" y="0"/>
                    <a:pt x="509" y="18"/>
                    <a:pt x="451" y="54"/>
                  </a:cubicBezTo>
                  <a:cubicBezTo>
                    <a:pt x="226" y="179"/>
                    <a:pt x="25" y="505"/>
                    <a:pt x="0" y="780"/>
                  </a:cubicBezTo>
                  <a:cubicBezTo>
                    <a:pt x="0" y="977"/>
                    <a:pt x="102" y="1084"/>
                    <a:pt x="251" y="1084"/>
                  </a:cubicBezTo>
                  <a:cubicBezTo>
                    <a:pt x="312" y="1084"/>
                    <a:pt x="379" y="1067"/>
                    <a:pt x="451" y="1031"/>
                  </a:cubicBezTo>
                  <a:cubicBezTo>
                    <a:pt x="702" y="906"/>
                    <a:pt x="877" y="580"/>
                    <a:pt x="877" y="304"/>
                  </a:cubicBezTo>
                  <a:cubicBezTo>
                    <a:pt x="877" y="108"/>
                    <a:pt x="763" y="0"/>
                    <a:pt x="624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2" name="Google Shape;2122;p24"/>
            <p:cNvSpPr/>
            <p:nvPr/>
          </p:nvSpPr>
          <p:spPr>
            <a:xfrm>
              <a:off x="5114800" y="1203450"/>
              <a:ext cx="21325" cy="26750"/>
            </a:xfrm>
            <a:custGeom>
              <a:rect b="b" l="l" r="r" t="t"/>
              <a:pathLst>
                <a:path extrusionOk="0" h="1070" w="853">
                  <a:moveTo>
                    <a:pt x="622" y="1"/>
                  </a:moveTo>
                  <a:cubicBezTo>
                    <a:pt x="563" y="1"/>
                    <a:pt x="496" y="20"/>
                    <a:pt x="427" y="59"/>
                  </a:cubicBezTo>
                  <a:cubicBezTo>
                    <a:pt x="201" y="184"/>
                    <a:pt x="26" y="485"/>
                    <a:pt x="1" y="761"/>
                  </a:cubicBezTo>
                  <a:cubicBezTo>
                    <a:pt x="1" y="969"/>
                    <a:pt x="85" y="1069"/>
                    <a:pt x="220" y="1069"/>
                  </a:cubicBezTo>
                  <a:cubicBezTo>
                    <a:pt x="280" y="1069"/>
                    <a:pt x="350" y="1050"/>
                    <a:pt x="427" y="1011"/>
                  </a:cubicBezTo>
                  <a:cubicBezTo>
                    <a:pt x="677" y="886"/>
                    <a:pt x="853" y="585"/>
                    <a:pt x="853" y="310"/>
                  </a:cubicBezTo>
                  <a:cubicBezTo>
                    <a:pt x="853" y="101"/>
                    <a:pt x="756" y="1"/>
                    <a:pt x="622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3" name="Google Shape;2123;p24"/>
            <p:cNvSpPr/>
            <p:nvPr/>
          </p:nvSpPr>
          <p:spPr>
            <a:xfrm>
              <a:off x="5210675" y="1147800"/>
              <a:ext cx="21950" cy="27150"/>
            </a:xfrm>
            <a:custGeom>
              <a:rect b="b" l="l" r="r" t="t"/>
              <a:pathLst>
                <a:path extrusionOk="0" h="1086" w="878">
                  <a:moveTo>
                    <a:pt x="635" y="1"/>
                  </a:moveTo>
                  <a:cubicBezTo>
                    <a:pt x="579" y="1"/>
                    <a:pt x="516" y="18"/>
                    <a:pt x="451" y="54"/>
                  </a:cubicBezTo>
                  <a:cubicBezTo>
                    <a:pt x="226" y="180"/>
                    <a:pt x="0" y="480"/>
                    <a:pt x="0" y="781"/>
                  </a:cubicBezTo>
                  <a:cubicBezTo>
                    <a:pt x="0" y="978"/>
                    <a:pt x="115" y="1085"/>
                    <a:pt x="263" y="1085"/>
                  </a:cubicBezTo>
                  <a:cubicBezTo>
                    <a:pt x="322" y="1085"/>
                    <a:pt x="387" y="1068"/>
                    <a:pt x="451" y="1032"/>
                  </a:cubicBezTo>
                  <a:cubicBezTo>
                    <a:pt x="702" y="906"/>
                    <a:pt x="878" y="581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4" name="Google Shape;2124;p24"/>
            <p:cNvSpPr/>
            <p:nvPr/>
          </p:nvSpPr>
          <p:spPr>
            <a:xfrm>
              <a:off x="5307150" y="1092050"/>
              <a:ext cx="21975" cy="27125"/>
            </a:xfrm>
            <a:custGeom>
              <a:rect b="b" l="l" r="r" t="t"/>
              <a:pathLst>
                <a:path extrusionOk="0" h="1085" w="879">
                  <a:moveTo>
                    <a:pt x="625" y="0"/>
                  </a:moveTo>
                  <a:cubicBezTo>
                    <a:pt x="569" y="0"/>
                    <a:pt x="510" y="18"/>
                    <a:pt x="452" y="54"/>
                  </a:cubicBezTo>
                  <a:cubicBezTo>
                    <a:pt x="227" y="179"/>
                    <a:pt x="26" y="530"/>
                    <a:pt x="1" y="781"/>
                  </a:cubicBezTo>
                  <a:cubicBezTo>
                    <a:pt x="1" y="977"/>
                    <a:pt x="116" y="1085"/>
                    <a:pt x="263" y="1085"/>
                  </a:cubicBezTo>
                  <a:cubicBezTo>
                    <a:pt x="323" y="1085"/>
                    <a:pt x="387" y="1067"/>
                    <a:pt x="452" y="1031"/>
                  </a:cubicBezTo>
                  <a:cubicBezTo>
                    <a:pt x="678" y="906"/>
                    <a:pt x="878" y="580"/>
                    <a:pt x="878" y="304"/>
                  </a:cubicBezTo>
                  <a:cubicBezTo>
                    <a:pt x="878" y="108"/>
                    <a:pt x="763" y="0"/>
                    <a:pt x="625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5" name="Google Shape;2125;p24"/>
            <p:cNvSpPr/>
            <p:nvPr/>
          </p:nvSpPr>
          <p:spPr>
            <a:xfrm>
              <a:off x="5115425" y="131385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16" y="1"/>
                  </a:moveTo>
                  <a:cubicBezTo>
                    <a:pt x="556" y="1"/>
                    <a:pt x="492" y="18"/>
                    <a:pt x="427" y="54"/>
                  </a:cubicBezTo>
                  <a:cubicBezTo>
                    <a:pt x="176" y="179"/>
                    <a:pt x="1" y="480"/>
                    <a:pt x="1" y="781"/>
                  </a:cubicBezTo>
                  <a:cubicBezTo>
                    <a:pt x="1" y="977"/>
                    <a:pt x="90" y="1085"/>
                    <a:pt x="232" y="1085"/>
                  </a:cubicBezTo>
                  <a:cubicBezTo>
                    <a:pt x="289" y="1085"/>
                    <a:pt x="355" y="1067"/>
                    <a:pt x="427" y="1031"/>
                  </a:cubicBezTo>
                  <a:cubicBezTo>
                    <a:pt x="677" y="906"/>
                    <a:pt x="878" y="580"/>
                    <a:pt x="878" y="305"/>
                  </a:cubicBezTo>
                  <a:cubicBezTo>
                    <a:pt x="878" y="108"/>
                    <a:pt x="763" y="1"/>
                    <a:pt x="616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6" name="Google Shape;2126;p24"/>
            <p:cNvSpPr/>
            <p:nvPr/>
          </p:nvSpPr>
          <p:spPr>
            <a:xfrm>
              <a:off x="5115425" y="1424125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16" y="1"/>
                  </a:moveTo>
                  <a:cubicBezTo>
                    <a:pt x="556" y="1"/>
                    <a:pt x="492" y="18"/>
                    <a:pt x="427" y="54"/>
                  </a:cubicBezTo>
                  <a:cubicBezTo>
                    <a:pt x="226" y="179"/>
                    <a:pt x="26" y="530"/>
                    <a:pt x="1" y="781"/>
                  </a:cubicBezTo>
                  <a:cubicBezTo>
                    <a:pt x="1" y="977"/>
                    <a:pt x="90" y="1085"/>
                    <a:pt x="232" y="1085"/>
                  </a:cubicBezTo>
                  <a:cubicBezTo>
                    <a:pt x="289" y="1085"/>
                    <a:pt x="355" y="1067"/>
                    <a:pt x="427" y="1031"/>
                  </a:cubicBezTo>
                  <a:cubicBezTo>
                    <a:pt x="677" y="906"/>
                    <a:pt x="878" y="580"/>
                    <a:pt x="878" y="305"/>
                  </a:cubicBezTo>
                  <a:cubicBezTo>
                    <a:pt x="878" y="108"/>
                    <a:pt x="763" y="1"/>
                    <a:pt x="616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7" name="Google Shape;2127;p24"/>
            <p:cNvSpPr/>
            <p:nvPr/>
          </p:nvSpPr>
          <p:spPr>
            <a:xfrm>
              <a:off x="5211300" y="1258100"/>
              <a:ext cx="22575" cy="27125"/>
            </a:xfrm>
            <a:custGeom>
              <a:rect b="b" l="l" r="r" t="t"/>
              <a:pathLst>
                <a:path extrusionOk="0" h="1085" w="903">
                  <a:moveTo>
                    <a:pt x="640" y="0"/>
                  </a:moveTo>
                  <a:cubicBezTo>
                    <a:pt x="581" y="0"/>
                    <a:pt x="516" y="17"/>
                    <a:pt x="452" y="53"/>
                  </a:cubicBezTo>
                  <a:cubicBezTo>
                    <a:pt x="201" y="179"/>
                    <a:pt x="0" y="530"/>
                    <a:pt x="25" y="780"/>
                  </a:cubicBezTo>
                  <a:cubicBezTo>
                    <a:pt x="25" y="977"/>
                    <a:pt x="115" y="1084"/>
                    <a:pt x="257" y="1084"/>
                  </a:cubicBezTo>
                  <a:cubicBezTo>
                    <a:pt x="314" y="1084"/>
                    <a:pt x="380" y="1067"/>
                    <a:pt x="452" y="1031"/>
                  </a:cubicBezTo>
                  <a:cubicBezTo>
                    <a:pt x="702" y="905"/>
                    <a:pt x="903" y="580"/>
                    <a:pt x="903" y="304"/>
                  </a:cubicBezTo>
                  <a:cubicBezTo>
                    <a:pt x="903" y="107"/>
                    <a:pt x="788" y="0"/>
                    <a:pt x="640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8" name="Google Shape;2128;p24"/>
            <p:cNvSpPr/>
            <p:nvPr/>
          </p:nvSpPr>
          <p:spPr>
            <a:xfrm>
              <a:off x="5307150" y="1202325"/>
              <a:ext cx="21975" cy="27125"/>
            </a:xfrm>
            <a:custGeom>
              <a:rect b="b" l="l" r="r" t="t"/>
              <a:pathLst>
                <a:path extrusionOk="0" h="1085" w="879">
                  <a:moveTo>
                    <a:pt x="625" y="0"/>
                  </a:moveTo>
                  <a:cubicBezTo>
                    <a:pt x="569" y="0"/>
                    <a:pt x="510" y="18"/>
                    <a:pt x="452" y="54"/>
                  </a:cubicBezTo>
                  <a:cubicBezTo>
                    <a:pt x="227" y="179"/>
                    <a:pt x="26" y="530"/>
                    <a:pt x="1" y="781"/>
                  </a:cubicBezTo>
                  <a:cubicBezTo>
                    <a:pt x="1" y="977"/>
                    <a:pt x="116" y="1085"/>
                    <a:pt x="263" y="1085"/>
                  </a:cubicBezTo>
                  <a:cubicBezTo>
                    <a:pt x="323" y="1085"/>
                    <a:pt x="387" y="1067"/>
                    <a:pt x="452" y="1031"/>
                  </a:cubicBezTo>
                  <a:cubicBezTo>
                    <a:pt x="678" y="906"/>
                    <a:pt x="878" y="605"/>
                    <a:pt x="878" y="304"/>
                  </a:cubicBezTo>
                  <a:cubicBezTo>
                    <a:pt x="878" y="108"/>
                    <a:pt x="763" y="0"/>
                    <a:pt x="625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9" name="Google Shape;2129;p24"/>
            <p:cNvSpPr/>
            <p:nvPr/>
          </p:nvSpPr>
          <p:spPr>
            <a:xfrm>
              <a:off x="5307800" y="1313100"/>
              <a:ext cx="21950" cy="26750"/>
            </a:xfrm>
            <a:custGeom>
              <a:rect b="b" l="l" r="r" t="t"/>
              <a:pathLst>
                <a:path extrusionOk="0" h="1070" w="878">
                  <a:moveTo>
                    <a:pt x="647" y="1"/>
                  </a:moveTo>
                  <a:cubicBezTo>
                    <a:pt x="587" y="1"/>
                    <a:pt x="520" y="20"/>
                    <a:pt x="451" y="59"/>
                  </a:cubicBezTo>
                  <a:cubicBezTo>
                    <a:pt x="201" y="184"/>
                    <a:pt x="0" y="510"/>
                    <a:pt x="0" y="761"/>
                  </a:cubicBezTo>
                  <a:cubicBezTo>
                    <a:pt x="0" y="969"/>
                    <a:pt x="108" y="1069"/>
                    <a:pt x="250" y="1069"/>
                  </a:cubicBezTo>
                  <a:cubicBezTo>
                    <a:pt x="313" y="1069"/>
                    <a:pt x="382" y="1050"/>
                    <a:pt x="451" y="1011"/>
                  </a:cubicBezTo>
                  <a:cubicBezTo>
                    <a:pt x="702" y="886"/>
                    <a:pt x="877" y="585"/>
                    <a:pt x="877" y="310"/>
                  </a:cubicBezTo>
                  <a:cubicBezTo>
                    <a:pt x="877" y="101"/>
                    <a:pt x="781" y="1"/>
                    <a:pt x="647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0" name="Google Shape;2130;p24"/>
            <p:cNvSpPr/>
            <p:nvPr/>
          </p:nvSpPr>
          <p:spPr>
            <a:xfrm>
              <a:off x="5211300" y="1368375"/>
              <a:ext cx="22575" cy="27125"/>
            </a:xfrm>
            <a:custGeom>
              <a:rect b="b" l="l" r="r" t="t"/>
              <a:pathLst>
                <a:path extrusionOk="0" h="1085" w="903">
                  <a:moveTo>
                    <a:pt x="640" y="0"/>
                  </a:moveTo>
                  <a:cubicBezTo>
                    <a:pt x="581" y="0"/>
                    <a:pt x="516" y="17"/>
                    <a:pt x="452" y="53"/>
                  </a:cubicBezTo>
                  <a:cubicBezTo>
                    <a:pt x="226" y="179"/>
                    <a:pt x="0" y="530"/>
                    <a:pt x="25" y="780"/>
                  </a:cubicBezTo>
                  <a:cubicBezTo>
                    <a:pt x="25" y="977"/>
                    <a:pt x="127" y="1084"/>
                    <a:pt x="268" y="1084"/>
                  </a:cubicBezTo>
                  <a:cubicBezTo>
                    <a:pt x="324" y="1084"/>
                    <a:pt x="387" y="1067"/>
                    <a:pt x="452" y="1031"/>
                  </a:cubicBezTo>
                  <a:cubicBezTo>
                    <a:pt x="702" y="906"/>
                    <a:pt x="903" y="605"/>
                    <a:pt x="903" y="304"/>
                  </a:cubicBezTo>
                  <a:cubicBezTo>
                    <a:pt x="903" y="107"/>
                    <a:pt x="788" y="0"/>
                    <a:pt x="640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1" name="Google Shape;2131;p24"/>
            <p:cNvSpPr/>
            <p:nvPr/>
          </p:nvSpPr>
          <p:spPr>
            <a:xfrm>
              <a:off x="4921825" y="1642050"/>
              <a:ext cx="21950" cy="26750"/>
            </a:xfrm>
            <a:custGeom>
              <a:rect b="b" l="l" r="r" t="t"/>
              <a:pathLst>
                <a:path extrusionOk="0" h="1070" w="878">
                  <a:moveTo>
                    <a:pt x="636" y="1"/>
                  </a:moveTo>
                  <a:cubicBezTo>
                    <a:pt x="577" y="1"/>
                    <a:pt x="513" y="20"/>
                    <a:pt x="452" y="59"/>
                  </a:cubicBezTo>
                  <a:cubicBezTo>
                    <a:pt x="201" y="184"/>
                    <a:pt x="0" y="510"/>
                    <a:pt x="0" y="761"/>
                  </a:cubicBezTo>
                  <a:cubicBezTo>
                    <a:pt x="0" y="969"/>
                    <a:pt x="109" y="1069"/>
                    <a:pt x="251" y="1069"/>
                  </a:cubicBezTo>
                  <a:cubicBezTo>
                    <a:pt x="313" y="1069"/>
                    <a:pt x="382" y="1050"/>
                    <a:pt x="452" y="1011"/>
                  </a:cubicBezTo>
                  <a:cubicBezTo>
                    <a:pt x="702" y="886"/>
                    <a:pt x="878" y="585"/>
                    <a:pt x="878" y="309"/>
                  </a:cubicBezTo>
                  <a:cubicBezTo>
                    <a:pt x="878" y="101"/>
                    <a:pt x="769" y="1"/>
                    <a:pt x="636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2" name="Google Shape;2132;p24"/>
            <p:cNvSpPr/>
            <p:nvPr/>
          </p:nvSpPr>
          <p:spPr>
            <a:xfrm>
              <a:off x="5018325" y="1586400"/>
              <a:ext cx="21950" cy="27150"/>
            </a:xfrm>
            <a:custGeom>
              <a:rect b="b" l="l" r="r" t="t"/>
              <a:pathLst>
                <a:path extrusionOk="0" h="1086" w="878">
                  <a:moveTo>
                    <a:pt x="615" y="1"/>
                  </a:moveTo>
                  <a:cubicBezTo>
                    <a:pt x="556" y="1"/>
                    <a:pt x="491" y="18"/>
                    <a:pt x="426" y="54"/>
                  </a:cubicBezTo>
                  <a:cubicBezTo>
                    <a:pt x="175" y="180"/>
                    <a:pt x="0" y="480"/>
                    <a:pt x="0" y="781"/>
                  </a:cubicBezTo>
                  <a:cubicBezTo>
                    <a:pt x="0" y="978"/>
                    <a:pt x="89" y="1085"/>
                    <a:pt x="231" y="1085"/>
                  </a:cubicBezTo>
                  <a:cubicBezTo>
                    <a:pt x="288" y="1085"/>
                    <a:pt x="354" y="1068"/>
                    <a:pt x="426" y="1032"/>
                  </a:cubicBezTo>
                  <a:cubicBezTo>
                    <a:pt x="677" y="906"/>
                    <a:pt x="877" y="581"/>
                    <a:pt x="877" y="305"/>
                  </a:cubicBezTo>
                  <a:cubicBezTo>
                    <a:pt x="877" y="108"/>
                    <a:pt x="763" y="1"/>
                    <a:pt x="615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3" name="Google Shape;2133;p24"/>
            <p:cNvSpPr/>
            <p:nvPr/>
          </p:nvSpPr>
          <p:spPr>
            <a:xfrm>
              <a:off x="5114800" y="1530650"/>
              <a:ext cx="21325" cy="27125"/>
            </a:xfrm>
            <a:custGeom>
              <a:rect b="b" l="l" r="r" t="t"/>
              <a:pathLst>
                <a:path extrusionOk="0" h="1085" w="853">
                  <a:moveTo>
                    <a:pt x="611" y="0"/>
                  </a:moveTo>
                  <a:cubicBezTo>
                    <a:pt x="554" y="0"/>
                    <a:pt x="491" y="18"/>
                    <a:pt x="427" y="54"/>
                  </a:cubicBezTo>
                  <a:cubicBezTo>
                    <a:pt x="176" y="179"/>
                    <a:pt x="1" y="530"/>
                    <a:pt x="1" y="780"/>
                  </a:cubicBezTo>
                  <a:cubicBezTo>
                    <a:pt x="1" y="977"/>
                    <a:pt x="90" y="1084"/>
                    <a:pt x="232" y="1084"/>
                  </a:cubicBezTo>
                  <a:cubicBezTo>
                    <a:pt x="289" y="1084"/>
                    <a:pt x="355" y="1067"/>
                    <a:pt x="427" y="1031"/>
                  </a:cubicBezTo>
                  <a:cubicBezTo>
                    <a:pt x="677" y="906"/>
                    <a:pt x="853" y="580"/>
                    <a:pt x="853" y="304"/>
                  </a:cubicBezTo>
                  <a:cubicBezTo>
                    <a:pt x="853" y="108"/>
                    <a:pt x="751" y="0"/>
                    <a:pt x="611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4" name="Google Shape;2134;p24"/>
            <p:cNvSpPr/>
            <p:nvPr/>
          </p:nvSpPr>
          <p:spPr>
            <a:xfrm>
              <a:off x="5210050" y="1474875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1"/>
                  </a:moveTo>
                  <a:cubicBezTo>
                    <a:pt x="568" y="1"/>
                    <a:pt x="509" y="18"/>
                    <a:pt x="451" y="54"/>
                  </a:cubicBezTo>
                  <a:cubicBezTo>
                    <a:pt x="226" y="179"/>
                    <a:pt x="0" y="505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1" y="1032"/>
                  </a:cubicBezTo>
                  <a:cubicBezTo>
                    <a:pt x="677" y="906"/>
                    <a:pt x="877" y="605"/>
                    <a:pt x="877" y="305"/>
                  </a:cubicBezTo>
                  <a:cubicBezTo>
                    <a:pt x="877" y="108"/>
                    <a:pt x="763" y="1"/>
                    <a:pt x="624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5" name="Google Shape;2135;p24"/>
            <p:cNvSpPr/>
            <p:nvPr/>
          </p:nvSpPr>
          <p:spPr>
            <a:xfrm>
              <a:off x="5306525" y="1419625"/>
              <a:ext cx="21975" cy="26725"/>
            </a:xfrm>
            <a:custGeom>
              <a:rect b="b" l="l" r="r" t="t"/>
              <a:pathLst>
                <a:path extrusionOk="0" h="1069" w="879">
                  <a:moveTo>
                    <a:pt x="628" y="1"/>
                  </a:moveTo>
                  <a:cubicBezTo>
                    <a:pt x="565" y="1"/>
                    <a:pt x="496" y="20"/>
                    <a:pt x="427" y="59"/>
                  </a:cubicBezTo>
                  <a:cubicBezTo>
                    <a:pt x="226" y="184"/>
                    <a:pt x="1" y="485"/>
                    <a:pt x="1" y="760"/>
                  </a:cubicBezTo>
                  <a:cubicBezTo>
                    <a:pt x="1" y="969"/>
                    <a:pt x="97" y="1069"/>
                    <a:pt x="232" y="1069"/>
                  </a:cubicBezTo>
                  <a:cubicBezTo>
                    <a:pt x="291" y="1069"/>
                    <a:pt x="358" y="1049"/>
                    <a:pt x="427" y="1011"/>
                  </a:cubicBezTo>
                  <a:cubicBezTo>
                    <a:pt x="678" y="886"/>
                    <a:pt x="878" y="585"/>
                    <a:pt x="878" y="309"/>
                  </a:cubicBezTo>
                  <a:cubicBezTo>
                    <a:pt x="878" y="101"/>
                    <a:pt x="770" y="1"/>
                    <a:pt x="628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36" name="Google Shape;2136;p24"/>
          <p:cNvGrpSpPr/>
          <p:nvPr/>
        </p:nvGrpSpPr>
        <p:grpSpPr>
          <a:xfrm flipH="1">
            <a:off x="6158631" y="453929"/>
            <a:ext cx="579743" cy="1134819"/>
            <a:chOff x="4921825" y="870250"/>
            <a:chExt cx="407925" cy="798550"/>
          </a:xfrm>
        </p:grpSpPr>
        <p:sp>
          <p:nvSpPr>
            <p:cNvPr id="2137" name="Google Shape;2137;p24"/>
            <p:cNvSpPr/>
            <p:nvPr/>
          </p:nvSpPr>
          <p:spPr>
            <a:xfrm>
              <a:off x="4921825" y="1092675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0"/>
                  </a:moveTo>
                  <a:cubicBezTo>
                    <a:pt x="569" y="0"/>
                    <a:pt x="509" y="18"/>
                    <a:pt x="452" y="54"/>
                  </a:cubicBezTo>
                  <a:cubicBezTo>
                    <a:pt x="201" y="179"/>
                    <a:pt x="0" y="530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2" y="1031"/>
                  </a:cubicBezTo>
                  <a:cubicBezTo>
                    <a:pt x="702" y="906"/>
                    <a:pt x="878" y="580"/>
                    <a:pt x="878" y="304"/>
                  </a:cubicBezTo>
                  <a:cubicBezTo>
                    <a:pt x="878" y="108"/>
                    <a:pt x="763" y="0"/>
                    <a:pt x="624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8" name="Google Shape;2138;p24"/>
            <p:cNvSpPr/>
            <p:nvPr/>
          </p:nvSpPr>
          <p:spPr>
            <a:xfrm>
              <a:off x="5018325" y="1037425"/>
              <a:ext cx="21950" cy="26725"/>
            </a:xfrm>
            <a:custGeom>
              <a:rect b="b" l="l" r="r" t="t"/>
              <a:pathLst>
                <a:path extrusionOk="0" h="1069" w="878">
                  <a:moveTo>
                    <a:pt x="627" y="0"/>
                  </a:moveTo>
                  <a:cubicBezTo>
                    <a:pt x="564" y="0"/>
                    <a:pt x="495" y="20"/>
                    <a:pt x="426" y="58"/>
                  </a:cubicBezTo>
                  <a:cubicBezTo>
                    <a:pt x="175" y="209"/>
                    <a:pt x="0" y="509"/>
                    <a:pt x="0" y="760"/>
                  </a:cubicBezTo>
                  <a:cubicBezTo>
                    <a:pt x="0" y="969"/>
                    <a:pt x="96" y="1069"/>
                    <a:pt x="231" y="1069"/>
                  </a:cubicBezTo>
                  <a:cubicBezTo>
                    <a:pt x="290" y="1069"/>
                    <a:pt x="357" y="1049"/>
                    <a:pt x="426" y="1011"/>
                  </a:cubicBezTo>
                  <a:cubicBezTo>
                    <a:pt x="677" y="885"/>
                    <a:pt x="877" y="585"/>
                    <a:pt x="877" y="309"/>
                  </a:cubicBezTo>
                  <a:cubicBezTo>
                    <a:pt x="877" y="100"/>
                    <a:pt x="769" y="0"/>
                    <a:pt x="627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9" name="Google Shape;2139;p24"/>
            <p:cNvSpPr/>
            <p:nvPr/>
          </p:nvSpPr>
          <p:spPr>
            <a:xfrm>
              <a:off x="5114800" y="981775"/>
              <a:ext cx="21325" cy="26900"/>
            </a:xfrm>
            <a:custGeom>
              <a:rect b="b" l="l" r="r" t="t"/>
              <a:pathLst>
                <a:path extrusionOk="0" h="1076" w="853">
                  <a:moveTo>
                    <a:pt x="611" y="0"/>
                  </a:moveTo>
                  <a:cubicBezTo>
                    <a:pt x="554" y="0"/>
                    <a:pt x="491" y="18"/>
                    <a:pt x="427" y="54"/>
                  </a:cubicBezTo>
                  <a:cubicBezTo>
                    <a:pt x="176" y="204"/>
                    <a:pt x="1" y="530"/>
                    <a:pt x="1" y="780"/>
                  </a:cubicBezTo>
                  <a:cubicBezTo>
                    <a:pt x="1" y="969"/>
                    <a:pt x="95" y="1076"/>
                    <a:pt x="227" y="1076"/>
                  </a:cubicBezTo>
                  <a:cubicBezTo>
                    <a:pt x="287" y="1076"/>
                    <a:pt x="356" y="1053"/>
                    <a:pt x="427" y="1006"/>
                  </a:cubicBezTo>
                  <a:cubicBezTo>
                    <a:pt x="677" y="906"/>
                    <a:pt x="853" y="580"/>
                    <a:pt x="853" y="304"/>
                  </a:cubicBezTo>
                  <a:cubicBezTo>
                    <a:pt x="853" y="108"/>
                    <a:pt x="751" y="0"/>
                    <a:pt x="611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0" name="Google Shape;2140;p24"/>
            <p:cNvSpPr/>
            <p:nvPr/>
          </p:nvSpPr>
          <p:spPr>
            <a:xfrm>
              <a:off x="5210050" y="92600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1"/>
                  </a:moveTo>
                  <a:cubicBezTo>
                    <a:pt x="568" y="1"/>
                    <a:pt x="509" y="18"/>
                    <a:pt x="451" y="54"/>
                  </a:cubicBezTo>
                  <a:cubicBezTo>
                    <a:pt x="226" y="204"/>
                    <a:pt x="0" y="505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1" y="1032"/>
                  </a:cubicBezTo>
                  <a:cubicBezTo>
                    <a:pt x="677" y="906"/>
                    <a:pt x="877" y="580"/>
                    <a:pt x="877" y="305"/>
                  </a:cubicBezTo>
                  <a:cubicBezTo>
                    <a:pt x="877" y="108"/>
                    <a:pt x="763" y="1"/>
                    <a:pt x="624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1" name="Google Shape;2141;p24"/>
            <p:cNvSpPr/>
            <p:nvPr/>
          </p:nvSpPr>
          <p:spPr>
            <a:xfrm>
              <a:off x="5306525" y="870250"/>
              <a:ext cx="21975" cy="27125"/>
            </a:xfrm>
            <a:custGeom>
              <a:rect b="b" l="l" r="r" t="t"/>
              <a:pathLst>
                <a:path extrusionOk="0" h="1085" w="879">
                  <a:moveTo>
                    <a:pt x="616" y="0"/>
                  </a:moveTo>
                  <a:cubicBezTo>
                    <a:pt x="556" y="0"/>
                    <a:pt x="492" y="18"/>
                    <a:pt x="427" y="53"/>
                  </a:cubicBezTo>
                  <a:cubicBezTo>
                    <a:pt x="226" y="229"/>
                    <a:pt x="1" y="505"/>
                    <a:pt x="1" y="780"/>
                  </a:cubicBezTo>
                  <a:cubicBezTo>
                    <a:pt x="1" y="977"/>
                    <a:pt x="103" y="1084"/>
                    <a:pt x="243" y="1084"/>
                  </a:cubicBezTo>
                  <a:cubicBezTo>
                    <a:pt x="300" y="1084"/>
                    <a:pt x="362" y="1067"/>
                    <a:pt x="427" y="1031"/>
                  </a:cubicBezTo>
                  <a:cubicBezTo>
                    <a:pt x="678" y="906"/>
                    <a:pt x="878" y="605"/>
                    <a:pt x="878" y="304"/>
                  </a:cubicBezTo>
                  <a:cubicBezTo>
                    <a:pt x="878" y="108"/>
                    <a:pt x="763" y="0"/>
                    <a:pt x="616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2" name="Google Shape;2142;p24"/>
            <p:cNvSpPr/>
            <p:nvPr/>
          </p:nvSpPr>
          <p:spPr>
            <a:xfrm>
              <a:off x="4921825" y="1203450"/>
              <a:ext cx="21950" cy="26750"/>
            </a:xfrm>
            <a:custGeom>
              <a:rect b="b" l="l" r="r" t="t"/>
              <a:pathLst>
                <a:path extrusionOk="0" h="1070" w="878">
                  <a:moveTo>
                    <a:pt x="636" y="1"/>
                  </a:moveTo>
                  <a:cubicBezTo>
                    <a:pt x="577" y="1"/>
                    <a:pt x="513" y="20"/>
                    <a:pt x="452" y="59"/>
                  </a:cubicBezTo>
                  <a:cubicBezTo>
                    <a:pt x="226" y="209"/>
                    <a:pt x="25" y="510"/>
                    <a:pt x="0" y="761"/>
                  </a:cubicBezTo>
                  <a:cubicBezTo>
                    <a:pt x="0" y="969"/>
                    <a:pt x="109" y="1069"/>
                    <a:pt x="251" y="1069"/>
                  </a:cubicBezTo>
                  <a:cubicBezTo>
                    <a:pt x="313" y="1069"/>
                    <a:pt x="382" y="1050"/>
                    <a:pt x="452" y="1011"/>
                  </a:cubicBezTo>
                  <a:cubicBezTo>
                    <a:pt x="702" y="886"/>
                    <a:pt x="878" y="585"/>
                    <a:pt x="878" y="310"/>
                  </a:cubicBezTo>
                  <a:cubicBezTo>
                    <a:pt x="878" y="101"/>
                    <a:pt x="769" y="1"/>
                    <a:pt x="636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3" name="Google Shape;2143;p24"/>
            <p:cNvSpPr/>
            <p:nvPr/>
          </p:nvSpPr>
          <p:spPr>
            <a:xfrm>
              <a:off x="4922450" y="131385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35" y="1"/>
                  </a:moveTo>
                  <a:cubicBezTo>
                    <a:pt x="579" y="1"/>
                    <a:pt x="516" y="18"/>
                    <a:pt x="452" y="54"/>
                  </a:cubicBezTo>
                  <a:cubicBezTo>
                    <a:pt x="201" y="204"/>
                    <a:pt x="0" y="530"/>
                    <a:pt x="0" y="781"/>
                  </a:cubicBezTo>
                  <a:cubicBezTo>
                    <a:pt x="0" y="977"/>
                    <a:pt x="102" y="1085"/>
                    <a:pt x="252" y="1085"/>
                  </a:cubicBezTo>
                  <a:cubicBezTo>
                    <a:pt x="312" y="1085"/>
                    <a:pt x="380" y="1067"/>
                    <a:pt x="452" y="1031"/>
                  </a:cubicBezTo>
                  <a:cubicBezTo>
                    <a:pt x="702" y="906"/>
                    <a:pt x="878" y="580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4" name="Google Shape;2144;p24"/>
            <p:cNvSpPr/>
            <p:nvPr/>
          </p:nvSpPr>
          <p:spPr>
            <a:xfrm>
              <a:off x="4922450" y="142475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35" y="1"/>
                  </a:moveTo>
                  <a:cubicBezTo>
                    <a:pt x="579" y="1"/>
                    <a:pt x="516" y="18"/>
                    <a:pt x="452" y="54"/>
                  </a:cubicBezTo>
                  <a:cubicBezTo>
                    <a:pt x="226" y="179"/>
                    <a:pt x="51" y="505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2" y="1032"/>
                  </a:cubicBezTo>
                  <a:cubicBezTo>
                    <a:pt x="702" y="906"/>
                    <a:pt x="878" y="605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5" name="Google Shape;2145;p24"/>
            <p:cNvSpPr/>
            <p:nvPr/>
          </p:nvSpPr>
          <p:spPr>
            <a:xfrm>
              <a:off x="4923700" y="1535550"/>
              <a:ext cx="21325" cy="26725"/>
            </a:xfrm>
            <a:custGeom>
              <a:rect b="b" l="l" r="r" t="t"/>
              <a:pathLst>
                <a:path extrusionOk="0" h="1069" w="853">
                  <a:moveTo>
                    <a:pt x="622" y="0"/>
                  </a:moveTo>
                  <a:cubicBezTo>
                    <a:pt x="563" y="0"/>
                    <a:pt x="496" y="20"/>
                    <a:pt x="427" y="58"/>
                  </a:cubicBezTo>
                  <a:cubicBezTo>
                    <a:pt x="176" y="183"/>
                    <a:pt x="1" y="484"/>
                    <a:pt x="1" y="760"/>
                  </a:cubicBezTo>
                  <a:cubicBezTo>
                    <a:pt x="1" y="968"/>
                    <a:pt x="97" y="1069"/>
                    <a:pt x="231" y="1069"/>
                  </a:cubicBezTo>
                  <a:cubicBezTo>
                    <a:pt x="291" y="1069"/>
                    <a:pt x="357" y="1049"/>
                    <a:pt x="427" y="1011"/>
                  </a:cubicBezTo>
                  <a:cubicBezTo>
                    <a:pt x="677" y="885"/>
                    <a:pt x="853" y="584"/>
                    <a:pt x="853" y="309"/>
                  </a:cubicBezTo>
                  <a:cubicBezTo>
                    <a:pt x="853" y="100"/>
                    <a:pt x="756" y="0"/>
                    <a:pt x="622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6" name="Google Shape;2146;p24"/>
            <p:cNvSpPr/>
            <p:nvPr/>
          </p:nvSpPr>
          <p:spPr>
            <a:xfrm>
              <a:off x="5018325" y="1147800"/>
              <a:ext cx="21950" cy="27150"/>
            </a:xfrm>
            <a:custGeom>
              <a:rect b="b" l="l" r="r" t="t"/>
              <a:pathLst>
                <a:path extrusionOk="0" h="1086" w="878">
                  <a:moveTo>
                    <a:pt x="615" y="1"/>
                  </a:moveTo>
                  <a:cubicBezTo>
                    <a:pt x="556" y="1"/>
                    <a:pt x="491" y="18"/>
                    <a:pt x="426" y="54"/>
                  </a:cubicBezTo>
                  <a:cubicBezTo>
                    <a:pt x="201" y="205"/>
                    <a:pt x="0" y="480"/>
                    <a:pt x="0" y="781"/>
                  </a:cubicBezTo>
                  <a:cubicBezTo>
                    <a:pt x="0" y="978"/>
                    <a:pt x="102" y="1085"/>
                    <a:pt x="242" y="1085"/>
                  </a:cubicBezTo>
                  <a:cubicBezTo>
                    <a:pt x="299" y="1085"/>
                    <a:pt x="361" y="1068"/>
                    <a:pt x="426" y="1032"/>
                  </a:cubicBezTo>
                  <a:cubicBezTo>
                    <a:pt x="677" y="906"/>
                    <a:pt x="877" y="581"/>
                    <a:pt x="877" y="305"/>
                  </a:cubicBezTo>
                  <a:cubicBezTo>
                    <a:pt x="877" y="108"/>
                    <a:pt x="763" y="1"/>
                    <a:pt x="615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7" name="Google Shape;2147;p24"/>
            <p:cNvSpPr/>
            <p:nvPr/>
          </p:nvSpPr>
          <p:spPr>
            <a:xfrm>
              <a:off x="5114800" y="1092050"/>
              <a:ext cx="21325" cy="27125"/>
            </a:xfrm>
            <a:custGeom>
              <a:rect b="b" l="l" r="r" t="t"/>
              <a:pathLst>
                <a:path extrusionOk="0" h="1085" w="853">
                  <a:moveTo>
                    <a:pt x="611" y="0"/>
                  </a:moveTo>
                  <a:cubicBezTo>
                    <a:pt x="554" y="0"/>
                    <a:pt x="491" y="18"/>
                    <a:pt x="427" y="54"/>
                  </a:cubicBezTo>
                  <a:cubicBezTo>
                    <a:pt x="201" y="204"/>
                    <a:pt x="1" y="530"/>
                    <a:pt x="1" y="781"/>
                  </a:cubicBezTo>
                  <a:cubicBezTo>
                    <a:pt x="1" y="977"/>
                    <a:pt x="103" y="1085"/>
                    <a:pt x="243" y="1085"/>
                  </a:cubicBezTo>
                  <a:cubicBezTo>
                    <a:pt x="299" y="1085"/>
                    <a:pt x="362" y="1067"/>
                    <a:pt x="427" y="1031"/>
                  </a:cubicBezTo>
                  <a:cubicBezTo>
                    <a:pt x="677" y="906"/>
                    <a:pt x="853" y="580"/>
                    <a:pt x="853" y="304"/>
                  </a:cubicBezTo>
                  <a:cubicBezTo>
                    <a:pt x="853" y="108"/>
                    <a:pt x="751" y="0"/>
                    <a:pt x="611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8" name="Google Shape;2148;p24"/>
            <p:cNvSpPr/>
            <p:nvPr/>
          </p:nvSpPr>
          <p:spPr>
            <a:xfrm>
              <a:off x="5210675" y="1036275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35" y="1"/>
                  </a:moveTo>
                  <a:cubicBezTo>
                    <a:pt x="579" y="1"/>
                    <a:pt x="516" y="18"/>
                    <a:pt x="451" y="54"/>
                  </a:cubicBezTo>
                  <a:cubicBezTo>
                    <a:pt x="201" y="230"/>
                    <a:pt x="0" y="530"/>
                    <a:pt x="0" y="781"/>
                  </a:cubicBezTo>
                  <a:cubicBezTo>
                    <a:pt x="0" y="978"/>
                    <a:pt x="115" y="1085"/>
                    <a:pt x="263" y="1085"/>
                  </a:cubicBezTo>
                  <a:cubicBezTo>
                    <a:pt x="322" y="1085"/>
                    <a:pt x="387" y="1068"/>
                    <a:pt x="451" y="1032"/>
                  </a:cubicBezTo>
                  <a:cubicBezTo>
                    <a:pt x="702" y="906"/>
                    <a:pt x="878" y="580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9" name="Google Shape;2149;p24"/>
            <p:cNvSpPr/>
            <p:nvPr/>
          </p:nvSpPr>
          <p:spPr>
            <a:xfrm>
              <a:off x="5307150" y="981775"/>
              <a:ext cx="21975" cy="26900"/>
            </a:xfrm>
            <a:custGeom>
              <a:rect b="b" l="l" r="r" t="t"/>
              <a:pathLst>
                <a:path extrusionOk="0" h="1076" w="879">
                  <a:moveTo>
                    <a:pt x="625" y="0"/>
                  </a:moveTo>
                  <a:cubicBezTo>
                    <a:pt x="569" y="0"/>
                    <a:pt x="510" y="18"/>
                    <a:pt x="452" y="54"/>
                  </a:cubicBezTo>
                  <a:cubicBezTo>
                    <a:pt x="201" y="179"/>
                    <a:pt x="1" y="480"/>
                    <a:pt x="1" y="780"/>
                  </a:cubicBezTo>
                  <a:cubicBezTo>
                    <a:pt x="1" y="969"/>
                    <a:pt x="107" y="1076"/>
                    <a:pt x="246" y="1076"/>
                  </a:cubicBezTo>
                  <a:cubicBezTo>
                    <a:pt x="310" y="1076"/>
                    <a:pt x="381" y="1053"/>
                    <a:pt x="452" y="1006"/>
                  </a:cubicBezTo>
                  <a:cubicBezTo>
                    <a:pt x="678" y="906"/>
                    <a:pt x="878" y="580"/>
                    <a:pt x="878" y="304"/>
                  </a:cubicBezTo>
                  <a:cubicBezTo>
                    <a:pt x="878" y="108"/>
                    <a:pt x="763" y="0"/>
                    <a:pt x="625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0" name="Google Shape;2150;p24"/>
            <p:cNvSpPr/>
            <p:nvPr/>
          </p:nvSpPr>
          <p:spPr>
            <a:xfrm>
              <a:off x="5018950" y="125810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0"/>
                  </a:moveTo>
                  <a:cubicBezTo>
                    <a:pt x="568" y="0"/>
                    <a:pt x="509" y="17"/>
                    <a:pt x="451" y="53"/>
                  </a:cubicBezTo>
                  <a:cubicBezTo>
                    <a:pt x="176" y="204"/>
                    <a:pt x="0" y="504"/>
                    <a:pt x="0" y="780"/>
                  </a:cubicBezTo>
                  <a:cubicBezTo>
                    <a:pt x="0" y="977"/>
                    <a:pt x="115" y="1084"/>
                    <a:pt x="262" y="1084"/>
                  </a:cubicBezTo>
                  <a:cubicBezTo>
                    <a:pt x="322" y="1084"/>
                    <a:pt x="387" y="1067"/>
                    <a:pt x="451" y="1031"/>
                  </a:cubicBezTo>
                  <a:cubicBezTo>
                    <a:pt x="702" y="905"/>
                    <a:pt x="877" y="580"/>
                    <a:pt x="877" y="304"/>
                  </a:cubicBezTo>
                  <a:cubicBezTo>
                    <a:pt x="877" y="107"/>
                    <a:pt x="763" y="0"/>
                    <a:pt x="624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1" name="Google Shape;2151;p24"/>
            <p:cNvSpPr/>
            <p:nvPr/>
          </p:nvSpPr>
          <p:spPr>
            <a:xfrm>
              <a:off x="5018950" y="1369225"/>
              <a:ext cx="21950" cy="27000"/>
            </a:xfrm>
            <a:custGeom>
              <a:rect b="b" l="l" r="r" t="t"/>
              <a:pathLst>
                <a:path extrusionOk="0" h="1080" w="878">
                  <a:moveTo>
                    <a:pt x="637" y="0"/>
                  </a:moveTo>
                  <a:cubicBezTo>
                    <a:pt x="578" y="0"/>
                    <a:pt x="513" y="23"/>
                    <a:pt x="451" y="70"/>
                  </a:cubicBezTo>
                  <a:cubicBezTo>
                    <a:pt x="176" y="195"/>
                    <a:pt x="0" y="496"/>
                    <a:pt x="0" y="771"/>
                  </a:cubicBezTo>
                  <a:cubicBezTo>
                    <a:pt x="0" y="980"/>
                    <a:pt x="109" y="1080"/>
                    <a:pt x="250" y="1080"/>
                  </a:cubicBezTo>
                  <a:cubicBezTo>
                    <a:pt x="313" y="1080"/>
                    <a:pt x="382" y="1060"/>
                    <a:pt x="451" y="1022"/>
                  </a:cubicBezTo>
                  <a:cubicBezTo>
                    <a:pt x="702" y="897"/>
                    <a:pt x="877" y="596"/>
                    <a:pt x="877" y="320"/>
                  </a:cubicBezTo>
                  <a:cubicBezTo>
                    <a:pt x="877" y="113"/>
                    <a:pt x="770" y="0"/>
                    <a:pt x="637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2" name="Google Shape;2152;p24"/>
            <p:cNvSpPr/>
            <p:nvPr/>
          </p:nvSpPr>
          <p:spPr>
            <a:xfrm>
              <a:off x="5018950" y="147990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0"/>
                  </a:moveTo>
                  <a:cubicBezTo>
                    <a:pt x="568" y="0"/>
                    <a:pt x="509" y="18"/>
                    <a:pt x="451" y="54"/>
                  </a:cubicBezTo>
                  <a:cubicBezTo>
                    <a:pt x="226" y="179"/>
                    <a:pt x="25" y="505"/>
                    <a:pt x="0" y="780"/>
                  </a:cubicBezTo>
                  <a:cubicBezTo>
                    <a:pt x="0" y="977"/>
                    <a:pt x="102" y="1084"/>
                    <a:pt x="251" y="1084"/>
                  </a:cubicBezTo>
                  <a:cubicBezTo>
                    <a:pt x="312" y="1084"/>
                    <a:pt x="379" y="1067"/>
                    <a:pt x="451" y="1031"/>
                  </a:cubicBezTo>
                  <a:cubicBezTo>
                    <a:pt x="702" y="906"/>
                    <a:pt x="877" y="580"/>
                    <a:pt x="877" y="304"/>
                  </a:cubicBezTo>
                  <a:cubicBezTo>
                    <a:pt x="877" y="108"/>
                    <a:pt x="763" y="0"/>
                    <a:pt x="624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3" name="Google Shape;2153;p24"/>
            <p:cNvSpPr/>
            <p:nvPr/>
          </p:nvSpPr>
          <p:spPr>
            <a:xfrm>
              <a:off x="5114800" y="1203450"/>
              <a:ext cx="21325" cy="26750"/>
            </a:xfrm>
            <a:custGeom>
              <a:rect b="b" l="l" r="r" t="t"/>
              <a:pathLst>
                <a:path extrusionOk="0" h="1070" w="853">
                  <a:moveTo>
                    <a:pt x="622" y="1"/>
                  </a:moveTo>
                  <a:cubicBezTo>
                    <a:pt x="563" y="1"/>
                    <a:pt x="496" y="20"/>
                    <a:pt x="427" y="59"/>
                  </a:cubicBezTo>
                  <a:cubicBezTo>
                    <a:pt x="201" y="184"/>
                    <a:pt x="26" y="485"/>
                    <a:pt x="1" y="761"/>
                  </a:cubicBezTo>
                  <a:cubicBezTo>
                    <a:pt x="1" y="969"/>
                    <a:pt x="85" y="1069"/>
                    <a:pt x="220" y="1069"/>
                  </a:cubicBezTo>
                  <a:cubicBezTo>
                    <a:pt x="280" y="1069"/>
                    <a:pt x="350" y="1050"/>
                    <a:pt x="427" y="1011"/>
                  </a:cubicBezTo>
                  <a:cubicBezTo>
                    <a:pt x="677" y="886"/>
                    <a:pt x="853" y="585"/>
                    <a:pt x="853" y="310"/>
                  </a:cubicBezTo>
                  <a:cubicBezTo>
                    <a:pt x="853" y="101"/>
                    <a:pt x="756" y="1"/>
                    <a:pt x="622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4" name="Google Shape;2154;p24"/>
            <p:cNvSpPr/>
            <p:nvPr/>
          </p:nvSpPr>
          <p:spPr>
            <a:xfrm>
              <a:off x="5210675" y="1147800"/>
              <a:ext cx="21950" cy="27150"/>
            </a:xfrm>
            <a:custGeom>
              <a:rect b="b" l="l" r="r" t="t"/>
              <a:pathLst>
                <a:path extrusionOk="0" h="1086" w="878">
                  <a:moveTo>
                    <a:pt x="635" y="1"/>
                  </a:moveTo>
                  <a:cubicBezTo>
                    <a:pt x="579" y="1"/>
                    <a:pt x="516" y="18"/>
                    <a:pt x="451" y="54"/>
                  </a:cubicBezTo>
                  <a:cubicBezTo>
                    <a:pt x="226" y="180"/>
                    <a:pt x="0" y="480"/>
                    <a:pt x="0" y="781"/>
                  </a:cubicBezTo>
                  <a:cubicBezTo>
                    <a:pt x="0" y="978"/>
                    <a:pt x="115" y="1085"/>
                    <a:pt x="263" y="1085"/>
                  </a:cubicBezTo>
                  <a:cubicBezTo>
                    <a:pt x="322" y="1085"/>
                    <a:pt x="387" y="1068"/>
                    <a:pt x="451" y="1032"/>
                  </a:cubicBezTo>
                  <a:cubicBezTo>
                    <a:pt x="702" y="906"/>
                    <a:pt x="878" y="581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5" name="Google Shape;2155;p24"/>
            <p:cNvSpPr/>
            <p:nvPr/>
          </p:nvSpPr>
          <p:spPr>
            <a:xfrm>
              <a:off x="5307150" y="1092050"/>
              <a:ext cx="21975" cy="27125"/>
            </a:xfrm>
            <a:custGeom>
              <a:rect b="b" l="l" r="r" t="t"/>
              <a:pathLst>
                <a:path extrusionOk="0" h="1085" w="879">
                  <a:moveTo>
                    <a:pt x="625" y="0"/>
                  </a:moveTo>
                  <a:cubicBezTo>
                    <a:pt x="569" y="0"/>
                    <a:pt x="510" y="18"/>
                    <a:pt x="452" y="54"/>
                  </a:cubicBezTo>
                  <a:cubicBezTo>
                    <a:pt x="227" y="179"/>
                    <a:pt x="26" y="530"/>
                    <a:pt x="1" y="781"/>
                  </a:cubicBezTo>
                  <a:cubicBezTo>
                    <a:pt x="1" y="977"/>
                    <a:pt x="116" y="1085"/>
                    <a:pt x="263" y="1085"/>
                  </a:cubicBezTo>
                  <a:cubicBezTo>
                    <a:pt x="323" y="1085"/>
                    <a:pt x="387" y="1067"/>
                    <a:pt x="452" y="1031"/>
                  </a:cubicBezTo>
                  <a:cubicBezTo>
                    <a:pt x="678" y="906"/>
                    <a:pt x="878" y="580"/>
                    <a:pt x="878" y="304"/>
                  </a:cubicBezTo>
                  <a:cubicBezTo>
                    <a:pt x="878" y="108"/>
                    <a:pt x="763" y="0"/>
                    <a:pt x="625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6" name="Google Shape;2156;p24"/>
            <p:cNvSpPr/>
            <p:nvPr/>
          </p:nvSpPr>
          <p:spPr>
            <a:xfrm>
              <a:off x="5115425" y="131385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16" y="1"/>
                  </a:moveTo>
                  <a:cubicBezTo>
                    <a:pt x="556" y="1"/>
                    <a:pt x="492" y="18"/>
                    <a:pt x="427" y="54"/>
                  </a:cubicBezTo>
                  <a:cubicBezTo>
                    <a:pt x="176" y="179"/>
                    <a:pt x="1" y="480"/>
                    <a:pt x="1" y="781"/>
                  </a:cubicBezTo>
                  <a:cubicBezTo>
                    <a:pt x="1" y="977"/>
                    <a:pt x="90" y="1085"/>
                    <a:pt x="232" y="1085"/>
                  </a:cubicBezTo>
                  <a:cubicBezTo>
                    <a:pt x="289" y="1085"/>
                    <a:pt x="355" y="1067"/>
                    <a:pt x="427" y="1031"/>
                  </a:cubicBezTo>
                  <a:cubicBezTo>
                    <a:pt x="677" y="906"/>
                    <a:pt x="878" y="580"/>
                    <a:pt x="878" y="305"/>
                  </a:cubicBezTo>
                  <a:cubicBezTo>
                    <a:pt x="878" y="108"/>
                    <a:pt x="763" y="1"/>
                    <a:pt x="616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7" name="Google Shape;2157;p24"/>
            <p:cNvSpPr/>
            <p:nvPr/>
          </p:nvSpPr>
          <p:spPr>
            <a:xfrm>
              <a:off x="5115425" y="1424125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16" y="1"/>
                  </a:moveTo>
                  <a:cubicBezTo>
                    <a:pt x="556" y="1"/>
                    <a:pt x="492" y="18"/>
                    <a:pt x="427" y="54"/>
                  </a:cubicBezTo>
                  <a:cubicBezTo>
                    <a:pt x="226" y="179"/>
                    <a:pt x="26" y="530"/>
                    <a:pt x="1" y="781"/>
                  </a:cubicBezTo>
                  <a:cubicBezTo>
                    <a:pt x="1" y="977"/>
                    <a:pt x="90" y="1085"/>
                    <a:pt x="232" y="1085"/>
                  </a:cubicBezTo>
                  <a:cubicBezTo>
                    <a:pt x="289" y="1085"/>
                    <a:pt x="355" y="1067"/>
                    <a:pt x="427" y="1031"/>
                  </a:cubicBezTo>
                  <a:cubicBezTo>
                    <a:pt x="677" y="906"/>
                    <a:pt x="878" y="580"/>
                    <a:pt x="878" y="305"/>
                  </a:cubicBezTo>
                  <a:cubicBezTo>
                    <a:pt x="878" y="108"/>
                    <a:pt x="763" y="1"/>
                    <a:pt x="616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8" name="Google Shape;2158;p24"/>
            <p:cNvSpPr/>
            <p:nvPr/>
          </p:nvSpPr>
          <p:spPr>
            <a:xfrm>
              <a:off x="5211300" y="1258100"/>
              <a:ext cx="22575" cy="27125"/>
            </a:xfrm>
            <a:custGeom>
              <a:rect b="b" l="l" r="r" t="t"/>
              <a:pathLst>
                <a:path extrusionOk="0" h="1085" w="903">
                  <a:moveTo>
                    <a:pt x="640" y="0"/>
                  </a:moveTo>
                  <a:cubicBezTo>
                    <a:pt x="581" y="0"/>
                    <a:pt x="516" y="17"/>
                    <a:pt x="452" y="53"/>
                  </a:cubicBezTo>
                  <a:cubicBezTo>
                    <a:pt x="201" y="179"/>
                    <a:pt x="0" y="530"/>
                    <a:pt x="25" y="780"/>
                  </a:cubicBezTo>
                  <a:cubicBezTo>
                    <a:pt x="25" y="977"/>
                    <a:pt x="115" y="1084"/>
                    <a:pt x="257" y="1084"/>
                  </a:cubicBezTo>
                  <a:cubicBezTo>
                    <a:pt x="314" y="1084"/>
                    <a:pt x="380" y="1067"/>
                    <a:pt x="452" y="1031"/>
                  </a:cubicBezTo>
                  <a:cubicBezTo>
                    <a:pt x="702" y="905"/>
                    <a:pt x="903" y="580"/>
                    <a:pt x="903" y="304"/>
                  </a:cubicBezTo>
                  <a:cubicBezTo>
                    <a:pt x="903" y="107"/>
                    <a:pt x="788" y="0"/>
                    <a:pt x="640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9" name="Google Shape;2159;p24"/>
            <p:cNvSpPr/>
            <p:nvPr/>
          </p:nvSpPr>
          <p:spPr>
            <a:xfrm>
              <a:off x="5307150" y="1202325"/>
              <a:ext cx="21975" cy="27125"/>
            </a:xfrm>
            <a:custGeom>
              <a:rect b="b" l="l" r="r" t="t"/>
              <a:pathLst>
                <a:path extrusionOk="0" h="1085" w="879">
                  <a:moveTo>
                    <a:pt x="625" y="0"/>
                  </a:moveTo>
                  <a:cubicBezTo>
                    <a:pt x="569" y="0"/>
                    <a:pt x="510" y="18"/>
                    <a:pt x="452" y="54"/>
                  </a:cubicBezTo>
                  <a:cubicBezTo>
                    <a:pt x="227" y="179"/>
                    <a:pt x="26" y="530"/>
                    <a:pt x="1" y="781"/>
                  </a:cubicBezTo>
                  <a:cubicBezTo>
                    <a:pt x="1" y="977"/>
                    <a:pt x="116" y="1085"/>
                    <a:pt x="263" y="1085"/>
                  </a:cubicBezTo>
                  <a:cubicBezTo>
                    <a:pt x="323" y="1085"/>
                    <a:pt x="387" y="1067"/>
                    <a:pt x="452" y="1031"/>
                  </a:cubicBezTo>
                  <a:cubicBezTo>
                    <a:pt x="678" y="906"/>
                    <a:pt x="878" y="605"/>
                    <a:pt x="878" y="304"/>
                  </a:cubicBezTo>
                  <a:cubicBezTo>
                    <a:pt x="878" y="108"/>
                    <a:pt x="763" y="0"/>
                    <a:pt x="625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0" name="Google Shape;2160;p24"/>
            <p:cNvSpPr/>
            <p:nvPr/>
          </p:nvSpPr>
          <p:spPr>
            <a:xfrm>
              <a:off x="5307800" y="1313100"/>
              <a:ext cx="21950" cy="26750"/>
            </a:xfrm>
            <a:custGeom>
              <a:rect b="b" l="l" r="r" t="t"/>
              <a:pathLst>
                <a:path extrusionOk="0" h="1070" w="878">
                  <a:moveTo>
                    <a:pt x="647" y="1"/>
                  </a:moveTo>
                  <a:cubicBezTo>
                    <a:pt x="587" y="1"/>
                    <a:pt x="520" y="20"/>
                    <a:pt x="451" y="59"/>
                  </a:cubicBezTo>
                  <a:cubicBezTo>
                    <a:pt x="201" y="184"/>
                    <a:pt x="0" y="510"/>
                    <a:pt x="0" y="761"/>
                  </a:cubicBezTo>
                  <a:cubicBezTo>
                    <a:pt x="0" y="969"/>
                    <a:pt x="108" y="1069"/>
                    <a:pt x="250" y="1069"/>
                  </a:cubicBezTo>
                  <a:cubicBezTo>
                    <a:pt x="313" y="1069"/>
                    <a:pt x="382" y="1050"/>
                    <a:pt x="451" y="1011"/>
                  </a:cubicBezTo>
                  <a:cubicBezTo>
                    <a:pt x="702" y="886"/>
                    <a:pt x="877" y="585"/>
                    <a:pt x="877" y="310"/>
                  </a:cubicBezTo>
                  <a:cubicBezTo>
                    <a:pt x="877" y="101"/>
                    <a:pt x="781" y="1"/>
                    <a:pt x="647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1" name="Google Shape;2161;p24"/>
            <p:cNvSpPr/>
            <p:nvPr/>
          </p:nvSpPr>
          <p:spPr>
            <a:xfrm>
              <a:off x="5211300" y="1368375"/>
              <a:ext cx="22575" cy="27125"/>
            </a:xfrm>
            <a:custGeom>
              <a:rect b="b" l="l" r="r" t="t"/>
              <a:pathLst>
                <a:path extrusionOk="0" h="1085" w="903">
                  <a:moveTo>
                    <a:pt x="640" y="0"/>
                  </a:moveTo>
                  <a:cubicBezTo>
                    <a:pt x="581" y="0"/>
                    <a:pt x="516" y="17"/>
                    <a:pt x="452" y="53"/>
                  </a:cubicBezTo>
                  <a:cubicBezTo>
                    <a:pt x="226" y="179"/>
                    <a:pt x="0" y="530"/>
                    <a:pt x="25" y="780"/>
                  </a:cubicBezTo>
                  <a:cubicBezTo>
                    <a:pt x="25" y="977"/>
                    <a:pt x="127" y="1084"/>
                    <a:pt x="268" y="1084"/>
                  </a:cubicBezTo>
                  <a:cubicBezTo>
                    <a:pt x="324" y="1084"/>
                    <a:pt x="387" y="1067"/>
                    <a:pt x="452" y="1031"/>
                  </a:cubicBezTo>
                  <a:cubicBezTo>
                    <a:pt x="702" y="906"/>
                    <a:pt x="903" y="605"/>
                    <a:pt x="903" y="304"/>
                  </a:cubicBezTo>
                  <a:cubicBezTo>
                    <a:pt x="903" y="107"/>
                    <a:pt x="788" y="0"/>
                    <a:pt x="640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2" name="Google Shape;2162;p24"/>
            <p:cNvSpPr/>
            <p:nvPr/>
          </p:nvSpPr>
          <p:spPr>
            <a:xfrm>
              <a:off x="4921825" y="1642050"/>
              <a:ext cx="21950" cy="26750"/>
            </a:xfrm>
            <a:custGeom>
              <a:rect b="b" l="l" r="r" t="t"/>
              <a:pathLst>
                <a:path extrusionOk="0" h="1070" w="878">
                  <a:moveTo>
                    <a:pt x="636" y="1"/>
                  </a:moveTo>
                  <a:cubicBezTo>
                    <a:pt x="577" y="1"/>
                    <a:pt x="513" y="20"/>
                    <a:pt x="452" y="59"/>
                  </a:cubicBezTo>
                  <a:cubicBezTo>
                    <a:pt x="201" y="184"/>
                    <a:pt x="0" y="510"/>
                    <a:pt x="0" y="761"/>
                  </a:cubicBezTo>
                  <a:cubicBezTo>
                    <a:pt x="0" y="969"/>
                    <a:pt x="109" y="1069"/>
                    <a:pt x="251" y="1069"/>
                  </a:cubicBezTo>
                  <a:cubicBezTo>
                    <a:pt x="313" y="1069"/>
                    <a:pt x="382" y="1050"/>
                    <a:pt x="452" y="1011"/>
                  </a:cubicBezTo>
                  <a:cubicBezTo>
                    <a:pt x="702" y="886"/>
                    <a:pt x="878" y="585"/>
                    <a:pt x="878" y="309"/>
                  </a:cubicBezTo>
                  <a:cubicBezTo>
                    <a:pt x="878" y="101"/>
                    <a:pt x="769" y="1"/>
                    <a:pt x="636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3" name="Google Shape;2163;p24"/>
            <p:cNvSpPr/>
            <p:nvPr/>
          </p:nvSpPr>
          <p:spPr>
            <a:xfrm>
              <a:off x="5018325" y="1586400"/>
              <a:ext cx="21950" cy="27150"/>
            </a:xfrm>
            <a:custGeom>
              <a:rect b="b" l="l" r="r" t="t"/>
              <a:pathLst>
                <a:path extrusionOk="0" h="1086" w="878">
                  <a:moveTo>
                    <a:pt x="615" y="1"/>
                  </a:moveTo>
                  <a:cubicBezTo>
                    <a:pt x="556" y="1"/>
                    <a:pt x="491" y="18"/>
                    <a:pt x="426" y="54"/>
                  </a:cubicBezTo>
                  <a:cubicBezTo>
                    <a:pt x="175" y="180"/>
                    <a:pt x="0" y="480"/>
                    <a:pt x="0" y="781"/>
                  </a:cubicBezTo>
                  <a:cubicBezTo>
                    <a:pt x="0" y="978"/>
                    <a:pt x="89" y="1085"/>
                    <a:pt x="231" y="1085"/>
                  </a:cubicBezTo>
                  <a:cubicBezTo>
                    <a:pt x="288" y="1085"/>
                    <a:pt x="354" y="1068"/>
                    <a:pt x="426" y="1032"/>
                  </a:cubicBezTo>
                  <a:cubicBezTo>
                    <a:pt x="677" y="906"/>
                    <a:pt x="877" y="581"/>
                    <a:pt x="877" y="305"/>
                  </a:cubicBezTo>
                  <a:cubicBezTo>
                    <a:pt x="877" y="108"/>
                    <a:pt x="763" y="1"/>
                    <a:pt x="615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4" name="Google Shape;2164;p24"/>
            <p:cNvSpPr/>
            <p:nvPr/>
          </p:nvSpPr>
          <p:spPr>
            <a:xfrm>
              <a:off x="5114800" y="1530650"/>
              <a:ext cx="21325" cy="27125"/>
            </a:xfrm>
            <a:custGeom>
              <a:rect b="b" l="l" r="r" t="t"/>
              <a:pathLst>
                <a:path extrusionOk="0" h="1085" w="853">
                  <a:moveTo>
                    <a:pt x="611" y="0"/>
                  </a:moveTo>
                  <a:cubicBezTo>
                    <a:pt x="554" y="0"/>
                    <a:pt x="491" y="18"/>
                    <a:pt x="427" y="54"/>
                  </a:cubicBezTo>
                  <a:cubicBezTo>
                    <a:pt x="176" y="179"/>
                    <a:pt x="1" y="530"/>
                    <a:pt x="1" y="780"/>
                  </a:cubicBezTo>
                  <a:cubicBezTo>
                    <a:pt x="1" y="977"/>
                    <a:pt x="90" y="1084"/>
                    <a:pt x="232" y="1084"/>
                  </a:cubicBezTo>
                  <a:cubicBezTo>
                    <a:pt x="289" y="1084"/>
                    <a:pt x="355" y="1067"/>
                    <a:pt x="427" y="1031"/>
                  </a:cubicBezTo>
                  <a:cubicBezTo>
                    <a:pt x="677" y="906"/>
                    <a:pt x="853" y="580"/>
                    <a:pt x="853" y="304"/>
                  </a:cubicBezTo>
                  <a:cubicBezTo>
                    <a:pt x="853" y="108"/>
                    <a:pt x="751" y="0"/>
                    <a:pt x="611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5" name="Google Shape;2165;p24"/>
            <p:cNvSpPr/>
            <p:nvPr/>
          </p:nvSpPr>
          <p:spPr>
            <a:xfrm>
              <a:off x="5210050" y="1474875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1"/>
                  </a:moveTo>
                  <a:cubicBezTo>
                    <a:pt x="568" y="1"/>
                    <a:pt x="509" y="18"/>
                    <a:pt x="451" y="54"/>
                  </a:cubicBezTo>
                  <a:cubicBezTo>
                    <a:pt x="226" y="179"/>
                    <a:pt x="0" y="505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1" y="1032"/>
                  </a:cubicBezTo>
                  <a:cubicBezTo>
                    <a:pt x="677" y="906"/>
                    <a:pt x="877" y="605"/>
                    <a:pt x="877" y="305"/>
                  </a:cubicBezTo>
                  <a:cubicBezTo>
                    <a:pt x="877" y="108"/>
                    <a:pt x="763" y="1"/>
                    <a:pt x="624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6" name="Google Shape;2166;p24"/>
            <p:cNvSpPr/>
            <p:nvPr/>
          </p:nvSpPr>
          <p:spPr>
            <a:xfrm>
              <a:off x="5306525" y="1419625"/>
              <a:ext cx="21975" cy="26725"/>
            </a:xfrm>
            <a:custGeom>
              <a:rect b="b" l="l" r="r" t="t"/>
              <a:pathLst>
                <a:path extrusionOk="0" h="1069" w="879">
                  <a:moveTo>
                    <a:pt x="628" y="1"/>
                  </a:moveTo>
                  <a:cubicBezTo>
                    <a:pt x="565" y="1"/>
                    <a:pt x="496" y="20"/>
                    <a:pt x="427" y="59"/>
                  </a:cubicBezTo>
                  <a:cubicBezTo>
                    <a:pt x="226" y="184"/>
                    <a:pt x="1" y="485"/>
                    <a:pt x="1" y="760"/>
                  </a:cubicBezTo>
                  <a:cubicBezTo>
                    <a:pt x="1" y="969"/>
                    <a:pt x="97" y="1069"/>
                    <a:pt x="232" y="1069"/>
                  </a:cubicBezTo>
                  <a:cubicBezTo>
                    <a:pt x="291" y="1069"/>
                    <a:pt x="358" y="1049"/>
                    <a:pt x="427" y="1011"/>
                  </a:cubicBezTo>
                  <a:cubicBezTo>
                    <a:pt x="678" y="886"/>
                    <a:pt x="878" y="585"/>
                    <a:pt x="878" y="309"/>
                  </a:cubicBezTo>
                  <a:cubicBezTo>
                    <a:pt x="878" y="101"/>
                    <a:pt x="770" y="1"/>
                    <a:pt x="628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67" name="Google Shape;2167;p24"/>
          <p:cNvGrpSpPr/>
          <p:nvPr/>
        </p:nvGrpSpPr>
        <p:grpSpPr>
          <a:xfrm flipH="1">
            <a:off x="5578881" y="3702404"/>
            <a:ext cx="579743" cy="1134819"/>
            <a:chOff x="4921825" y="870250"/>
            <a:chExt cx="407925" cy="798550"/>
          </a:xfrm>
        </p:grpSpPr>
        <p:sp>
          <p:nvSpPr>
            <p:cNvPr id="2168" name="Google Shape;2168;p24"/>
            <p:cNvSpPr/>
            <p:nvPr/>
          </p:nvSpPr>
          <p:spPr>
            <a:xfrm>
              <a:off x="4921825" y="1092675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0"/>
                  </a:moveTo>
                  <a:cubicBezTo>
                    <a:pt x="569" y="0"/>
                    <a:pt x="509" y="18"/>
                    <a:pt x="452" y="54"/>
                  </a:cubicBezTo>
                  <a:cubicBezTo>
                    <a:pt x="201" y="179"/>
                    <a:pt x="0" y="530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2" y="1031"/>
                  </a:cubicBezTo>
                  <a:cubicBezTo>
                    <a:pt x="702" y="906"/>
                    <a:pt x="878" y="580"/>
                    <a:pt x="878" y="304"/>
                  </a:cubicBezTo>
                  <a:cubicBezTo>
                    <a:pt x="878" y="108"/>
                    <a:pt x="763" y="0"/>
                    <a:pt x="624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9" name="Google Shape;2169;p24"/>
            <p:cNvSpPr/>
            <p:nvPr/>
          </p:nvSpPr>
          <p:spPr>
            <a:xfrm>
              <a:off x="5018325" y="1037425"/>
              <a:ext cx="21950" cy="26725"/>
            </a:xfrm>
            <a:custGeom>
              <a:rect b="b" l="l" r="r" t="t"/>
              <a:pathLst>
                <a:path extrusionOk="0" h="1069" w="878">
                  <a:moveTo>
                    <a:pt x="627" y="0"/>
                  </a:moveTo>
                  <a:cubicBezTo>
                    <a:pt x="564" y="0"/>
                    <a:pt x="495" y="20"/>
                    <a:pt x="426" y="58"/>
                  </a:cubicBezTo>
                  <a:cubicBezTo>
                    <a:pt x="175" y="209"/>
                    <a:pt x="0" y="509"/>
                    <a:pt x="0" y="760"/>
                  </a:cubicBezTo>
                  <a:cubicBezTo>
                    <a:pt x="0" y="969"/>
                    <a:pt x="96" y="1069"/>
                    <a:pt x="231" y="1069"/>
                  </a:cubicBezTo>
                  <a:cubicBezTo>
                    <a:pt x="290" y="1069"/>
                    <a:pt x="357" y="1049"/>
                    <a:pt x="426" y="1011"/>
                  </a:cubicBezTo>
                  <a:cubicBezTo>
                    <a:pt x="677" y="885"/>
                    <a:pt x="877" y="585"/>
                    <a:pt x="877" y="309"/>
                  </a:cubicBezTo>
                  <a:cubicBezTo>
                    <a:pt x="877" y="100"/>
                    <a:pt x="769" y="0"/>
                    <a:pt x="627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0" name="Google Shape;2170;p24"/>
            <p:cNvSpPr/>
            <p:nvPr/>
          </p:nvSpPr>
          <p:spPr>
            <a:xfrm>
              <a:off x="5114800" y="981775"/>
              <a:ext cx="21325" cy="26900"/>
            </a:xfrm>
            <a:custGeom>
              <a:rect b="b" l="l" r="r" t="t"/>
              <a:pathLst>
                <a:path extrusionOk="0" h="1076" w="853">
                  <a:moveTo>
                    <a:pt x="611" y="0"/>
                  </a:moveTo>
                  <a:cubicBezTo>
                    <a:pt x="554" y="0"/>
                    <a:pt x="491" y="18"/>
                    <a:pt x="427" y="54"/>
                  </a:cubicBezTo>
                  <a:cubicBezTo>
                    <a:pt x="176" y="204"/>
                    <a:pt x="1" y="530"/>
                    <a:pt x="1" y="780"/>
                  </a:cubicBezTo>
                  <a:cubicBezTo>
                    <a:pt x="1" y="969"/>
                    <a:pt x="95" y="1076"/>
                    <a:pt x="227" y="1076"/>
                  </a:cubicBezTo>
                  <a:cubicBezTo>
                    <a:pt x="287" y="1076"/>
                    <a:pt x="356" y="1053"/>
                    <a:pt x="427" y="1006"/>
                  </a:cubicBezTo>
                  <a:cubicBezTo>
                    <a:pt x="677" y="906"/>
                    <a:pt x="853" y="580"/>
                    <a:pt x="853" y="304"/>
                  </a:cubicBezTo>
                  <a:cubicBezTo>
                    <a:pt x="853" y="108"/>
                    <a:pt x="751" y="0"/>
                    <a:pt x="611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1" name="Google Shape;2171;p24"/>
            <p:cNvSpPr/>
            <p:nvPr/>
          </p:nvSpPr>
          <p:spPr>
            <a:xfrm>
              <a:off x="5210050" y="92600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1"/>
                  </a:moveTo>
                  <a:cubicBezTo>
                    <a:pt x="568" y="1"/>
                    <a:pt x="509" y="18"/>
                    <a:pt x="451" y="54"/>
                  </a:cubicBezTo>
                  <a:cubicBezTo>
                    <a:pt x="226" y="204"/>
                    <a:pt x="0" y="505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1" y="1032"/>
                  </a:cubicBezTo>
                  <a:cubicBezTo>
                    <a:pt x="677" y="906"/>
                    <a:pt x="877" y="580"/>
                    <a:pt x="877" y="305"/>
                  </a:cubicBezTo>
                  <a:cubicBezTo>
                    <a:pt x="877" y="108"/>
                    <a:pt x="763" y="1"/>
                    <a:pt x="624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2" name="Google Shape;2172;p24"/>
            <p:cNvSpPr/>
            <p:nvPr/>
          </p:nvSpPr>
          <p:spPr>
            <a:xfrm>
              <a:off x="5306525" y="870250"/>
              <a:ext cx="21975" cy="27125"/>
            </a:xfrm>
            <a:custGeom>
              <a:rect b="b" l="l" r="r" t="t"/>
              <a:pathLst>
                <a:path extrusionOk="0" h="1085" w="879">
                  <a:moveTo>
                    <a:pt x="616" y="0"/>
                  </a:moveTo>
                  <a:cubicBezTo>
                    <a:pt x="556" y="0"/>
                    <a:pt x="492" y="18"/>
                    <a:pt x="427" y="53"/>
                  </a:cubicBezTo>
                  <a:cubicBezTo>
                    <a:pt x="226" y="229"/>
                    <a:pt x="1" y="505"/>
                    <a:pt x="1" y="780"/>
                  </a:cubicBezTo>
                  <a:cubicBezTo>
                    <a:pt x="1" y="977"/>
                    <a:pt x="103" y="1084"/>
                    <a:pt x="243" y="1084"/>
                  </a:cubicBezTo>
                  <a:cubicBezTo>
                    <a:pt x="300" y="1084"/>
                    <a:pt x="362" y="1067"/>
                    <a:pt x="427" y="1031"/>
                  </a:cubicBezTo>
                  <a:cubicBezTo>
                    <a:pt x="678" y="906"/>
                    <a:pt x="878" y="605"/>
                    <a:pt x="878" y="304"/>
                  </a:cubicBezTo>
                  <a:cubicBezTo>
                    <a:pt x="878" y="108"/>
                    <a:pt x="763" y="0"/>
                    <a:pt x="616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3" name="Google Shape;2173;p24"/>
            <p:cNvSpPr/>
            <p:nvPr/>
          </p:nvSpPr>
          <p:spPr>
            <a:xfrm>
              <a:off x="4921825" y="1203450"/>
              <a:ext cx="21950" cy="26750"/>
            </a:xfrm>
            <a:custGeom>
              <a:rect b="b" l="l" r="r" t="t"/>
              <a:pathLst>
                <a:path extrusionOk="0" h="1070" w="878">
                  <a:moveTo>
                    <a:pt x="636" y="1"/>
                  </a:moveTo>
                  <a:cubicBezTo>
                    <a:pt x="577" y="1"/>
                    <a:pt x="513" y="20"/>
                    <a:pt x="452" y="59"/>
                  </a:cubicBezTo>
                  <a:cubicBezTo>
                    <a:pt x="226" y="209"/>
                    <a:pt x="25" y="510"/>
                    <a:pt x="0" y="761"/>
                  </a:cubicBezTo>
                  <a:cubicBezTo>
                    <a:pt x="0" y="969"/>
                    <a:pt x="109" y="1069"/>
                    <a:pt x="251" y="1069"/>
                  </a:cubicBezTo>
                  <a:cubicBezTo>
                    <a:pt x="313" y="1069"/>
                    <a:pt x="382" y="1050"/>
                    <a:pt x="452" y="1011"/>
                  </a:cubicBezTo>
                  <a:cubicBezTo>
                    <a:pt x="702" y="886"/>
                    <a:pt x="878" y="585"/>
                    <a:pt x="878" y="310"/>
                  </a:cubicBezTo>
                  <a:cubicBezTo>
                    <a:pt x="878" y="101"/>
                    <a:pt x="769" y="1"/>
                    <a:pt x="636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4" name="Google Shape;2174;p24"/>
            <p:cNvSpPr/>
            <p:nvPr/>
          </p:nvSpPr>
          <p:spPr>
            <a:xfrm>
              <a:off x="4922450" y="131385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35" y="1"/>
                  </a:moveTo>
                  <a:cubicBezTo>
                    <a:pt x="579" y="1"/>
                    <a:pt x="516" y="18"/>
                    <a:pt x="452" y="54"/>
                  </a:cubicBezTo>
                  <a:cubicBezTo>
                    <a:pt x="201" y="204"/>
                    <a:pt x="0" y="530"/>
                    <a:pt x="0" y="781"/>
                  </a:cubicBezTo>
                  <a:cubicBezTo>
                    <a:pt x="0" y="977"/>
                    <a:pt x="102" y="1085"/>
                    <a:pt x="252" y="1085"/>
                  </a:cubicBezTo>
                  <a:cubicBezTo>
                    <a:pt x="312" y="1085"/>
                    <a:pt x="380" y="1067"/>
                    <a:pt x="452" y="1031"/>
                  </a:cubicBezTo>
                  <a:cubicBezTo>
                    <a:pt x="702" y="906"/>
                    <a:pt x="878" y="580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5" name="Google Shape;2175;p24"/>
            <p:cNvSpPr/>
            <p:nvPr/>
          </p:nvSpPr>
          <p:spPr>
            <a:xfrm>
              <a:off x="4922450" y="142475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35" y="1"/>
                  </a:moveTo>
                  <a:cubicBezTo>
                    <a:pt x="579" y="1"/>
                    <a:pt x="516" y="18"/>
                    <a:pt x="452" y="54"/>
                  </a:cubicBezTo>
                  <a:cubicBezTo>
                    <a:pt x="226" y="179"/>
                    <a:pt x="51" y="505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2" y="1032"/>
                  </a:cubicBezTo>
                  <a:cubicBezTo>
                    <a:pt x="702" y="906"/>
                    <a:pt x="878" y="605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6" name="Google Shape;2176;p24"/>
            <p:cNvSpPr/>
            <p:nvPr/>
          </p:nvSpPr>
          <p:spPr>
            <a:xfrm>
              <a:off x="4923700" y="1535550"/>
              <a:ext cx="21325" cy="26725"/>
            </a:xfrm>
            <a:custGeom>
              <a:rect b="b" l="l" r="r" t="t"/>
              <a:pathLst>
                <a:path extrusionOk="0" h="1069" w="853">
                  <a:moveTo>
                    <a:pt x="622" y="0"/>
                  </a:moveTo>
                  <a:cubicBezTo>
                    <a:pt x="563" y="0"/>
                    <a:pt x="496" y="20"/>
                    <a:pt x="427" y="58"/>
                  </a:cubicBezTo>
                  <a:cubicBezTo>
                    <a:pt x="176" y="183"/>
                    <a:pt x="1" y="484"/>
                    <a:pt x="1" y="760"/>
                  </a:cubicBezTo>
                  <a:cubicBezTo>
                    <a:pt x="1" y="968"/>
                    <a:pt x="97" y="1069"/>
                    <a:pt x="231" y="1069"/>
                  </a:cubicBezTo>
                  <a:cubicBezTo>
                    <a:pt x="291" y="1069"/>
                    <a:pt x="357" y="1049"/>
                    <a:pt x="427" y="1011"/>
                  </a:cubicBezTo>
                  <a:cubicBezTo>
                    <a:pt x="677" y="885"/>
                    <a:pt x="853" y="584"/>
                    <a:pt x="853" y="309"/>
                  </a:cubicBezTo>
                  <a:cubicBezTo>
                    <a:pt x="853" y="100"/>
                    <a:pt x="756" y="0"/>
                    <a:pt x="622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7" name="Google Shape;2177;p24"/>
            <p:cNvSpPr/>
            <p:nvPr/>
          </p:nvSpPr>
          <p:spPr>
            <a:xfrm>
              <a:off x="5018325" y="1147800"/>
              <a:ext cx="21950" cy="27150"/>
            </a:xfrm>
            <a:custGeom>
              <a:rect b="b" l="l" r="r" t="t"/>
              <a:pathLst>
                <a:path extrusionOk="0" h="1086" w="878">
                  <a:moveTo>
                    <a:pt x="615" y="1"/>
                  </a:moveTo>
                  <a:cubicBezTo>
                    <a:pt x="556" y="1"/>
                    <a:pt x="491" y="18"/>
                    <a:pt x="426" y="54"/>
                  </a:cubicBezTo>
                  <a:cubicBezTo>
                    <a:pt x="201" y="205"/>
                    <a:pt x="0" y="480"/>
                    <a:pt x="0" y="781"/>
                  </a:cubicBezTo>
                  <a:cubicBezTo>
                    <a:pt x="0" y="978"/>
                    <a:pt x="102" y="1085"/>
                    <a:pt x="242" y="1085"/>
                  </a:cubicBezTo>
                  <a:cubicBezTo>
                    <a:pt x="299" y="1085"/>
                    <a:pt x="361" y="1068"/>
                    <a:pt x="426" y="1032"/>
                  </a:cubicBezTo>
                  <a:cubicBezTo>
                    <a:pt x="677" y="906"/>
                    <a:pt x="877" y="581"/>
                    <a:pt x="877" y="305"/>
                  </a:cubicBezTo>
                  <a:cubicBezTo>
                    <a:pt x="877" y="108"/>
                    <a:pt x="763" y="1"/>
                    <a:pt x="615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8" name="Google Shape;2178;p24"/>
            <p:cNvSpPr/>
            <p:nvPr/>
          </p:nvSpPr>
          <p:spPr>
            <a:xfrm>
              <a:off x="5114800" y="1092050"/>
              <a:ext cx="21325" cy="27125"/>
            </a:xfrm>
            <a:custGeom>
              <a:rect b="b" l="l" r="r" t="t"/>
              <a:pathLst>
                <a:path extrusionOk="0" h="1085" w="853">
                  <a:moveTo>
                    <a:pt x="611" y="0"/>
                  </a:moveTo>
                  <a:cubicBezTo>
                    <a:pt x="554" y="0"/>
                    <a:pt x="491" y="18"/>
                    <a:pt x="427" y="54"/>
                  </a:cubicBezTo>
                  <a:cubicBezTo>
                    <a:pt x="201" y="204"/>
                    <a:pt x="1" y="530"/>
                    <a:pt x="1" y="781"/>
                  </a:cubicBezTo>
                  <a:cubicBezTo>
                    <a:pt x="1" y="977"/>
                    <a:pt x="103" y="1085"/>
                    <a:pt x="243" y="1085"/>
                  </a:cubicBezTo>
                  <a:cubicBezTo>
                    <a:pt x="299" y="1085"/>
                    <a:pt x="362" y="1067"/>
                    <a:pt x="427" y="1031"/>
                  </a:cubicBezTo>
                  <a:cubicBezTo>
                    <a:pt x="677" y="906"/>
                    <a:pt x="853" y="580"/>
                    <a:pt x="853" y="304"/>
                  </a:cubicBezTo>
                  <a:cubicBezTo>
                    <a:pt x="853" y="108"/>
                    <a:pt x="751" y="0"/>
                    <a:pt x="611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9" name="Google Shape;2179;p24"/>
            <p:cNvSpPr/>
            <p:nvPr/>
          </p:nvSpPr>
          <p:spPr>
            <a:xfrm>
              <a:off x="5210675" y="1036275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35" y="1"/>
                  </a:moveTo>
                  <a:cubicBezTo>
                    <a:pt x="579" y="1"/>
                    <a:pt x="516" y="18"/>
                    <a:pt x="451" y="54"/>
                  </a:cubicBezTo>
                  <a:cubicBezTo>
                    <a:pt x="201" y="230"/>
                    <a:pt x="0" y="530"/>
                    <a:pt x="0" y="781"/>
                  </a:cubicBezTo>
                  <a:cubicBezTo>
                    <a:pt x="0" y="978"/>
                    <a:pt x="115" y="1085"/>
                    <a:pt x="263" y="1085"/>
                  </a:cubicBezTo>
                  <a:cubicBezTo>
                    <a:pt x="322" y="1085"/>
                    <a:pt x="387" y="1068"/>
                    <a:pt x="451" y="1032"/>
                  </a:cubicBezTo>
                  <a:cubicBezTo>
                    <a:pt x="702" y="906"/>
                    <a:pt x="878" y="580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0" name="Google Shape;2180;p24"/>
            <p:cNvSpPr/>
            <p:nvPr/>
          </p:nvSpPr>
          <p:spPr>
            <a:xfrm>
              <a:off x="5307150" y="981775"/>
              <a:ext cx="21975" cy="26900"/>
            </a:xfrm>
            <a:custGeom>
              <a:rect b="b" l="l" r="r" t="t"/>
              <a:pathLst>
                <a:path extrusionOk="0" h="1076" w="879">
                  <a:moveTo>
                    <a:pt x="625" y="0"/>
                  </a:moveTo>
                  <a:cubicBezTo>
                    <a:pt x="569" y="0"/>
                    <a:pt x="510" y="18"/>
                    <a:pt x="452" y="54"/>
                  </a:cubicBezTo>
                  <a:cubicBezTo>
                    <a:pt x="201" y="179"/>
                    <a:pt x="1" y="480"/>
                    <a:pt x="1" y="780"/>
                  </a:cubicBezTo>
                  <a:cubicBezTo>
                    <a:pt x="1" y="969"/>
                    <a:pt x="107" y="1076"/>
                    <a:pt x="246" y="1076"/>
                  </a:cubicBezTo>
                  <a:cubicBezTo>
                    <a:pt x="310" y="1076"/>
                    <a:pt x="381" y="1053"/>
                    <a:pt x="452" y="1006"/>
                  </a:cubicBezTo>
                  <a:cubicBezTo>
                    <a:pt x="678" y="906"/>
                    <a:pt x="878" y="580"/>
                    <a:pt x="878" y="304"/>
                  </a:cubicBezTo>
                  <a:cubicBezTo>
                    <a:pt x="878" y="108"/>
                    <a:pt x="763" y="0"/>
                    <a:pt x="625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1" name="Google Shape;2181;p24"/>
            <p:cNvSpPr/>
            <p:nvPr/>
          </p:nvSpPr>
          <p:spPr>
            <a:xfrm>
              <a:off x="5018950" y="125810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0"/>
                  </a:moveTo>
                  <a:cubicBezTo>
                    <a:pt x="568" y="0"/>
                    <a:pt x="509" y="17"/>
                    <a:pt x="451" y="53"/>
                  </a:cubicBezTo>
                  <a:cubicBezTo>
                    <a:pt x="176" y="204"/>
                    <a:pt x="0" y="504"/>
                    <a:pt x="0" y="780"/>
                  </a:cubicBezTo>
                  <a:cubicBezTo>
                    <a:pt x="0" y="977"/>
                    <a:pt x="115" y="1084"/>
                    <a:pt x="262" y="1084"/>
                  </a:cubicBezTo>
                  <a:cubicBezTo>
                    <a:pt x="322" y="1084"/>
                    <a:pt x="387" y="1067"/>
                    <a:pt x="451" y="1031"/>
                  </a:cubicBezTo>
                  <a:cubicBezTo>
                    <a:pt x="702" y="905"/>
                    <a:pt x="877" y="580"/>
                    <a:pt x="877" y="304"/>
                  </a:cubicBezTo>
                  <a:cubicBezTo>
                    <a:pt x="877" y="107"/>
                    <a:pt x="763" y="0"/>
                    <a:pt x="624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2" name="Google Shape;2182;p24"/>
            <p:cNvSpPr/>
            <p:nvPr/>
          </p:nvSpPr>
          <p:spPr>
            <a:xfrm>
              <a:off x="5018950" y="1369225"/>
              <a:ext cx="21950" cy="27000"/>
            </a:xfrm>
            <a:custGeom>
              <a:rect b="b" l="l" r="r" t="t"/>
              <a:pathLst>
                <a:path extrusionOk="0" h="1080" w="878">
                  <a:moveTo>
                    <a:pt x="637" y="0"/>
                  </a:moveTo>
                  <a:cubicBezTo>
                    <a:pt x="578" y="0"/>
                    <a:pt x="513" y="23"/>
                    <a:pt x="451" y="70"/>
                  </a:cubicBezTo>
                  <a:cubicBezTo>
                    <a:pt x="176" y="195"/>
                    <a:pt x="0" y="496"/>
                    <a:pt x="0" y="771"/>
                  </a:cubicBezTo>
                  <a:cubicBezTo>
                    <a:pt x="0" y="980"/>
                    <a:pt x="109" y="1080"/>
                    <a:pt x="250" y="1080"/>
                  </a:cubicBezTo>
                  <a:cubicBezTo>
                    <a:pt x="313" y="1080"/>
                    <a:pt x="382" y="1060"/>
                    <a:pt x="451" y="1022"/>
                  </a:cubicBezTo>
                  <a:cubicBezTo>
                    <a:pt x="702" y="897"/>
                    <a:pt x="877" y="596"/>
                    <a:pt x="877" y="320"/>
                  </a:cubicBezTo>
                  <a:cubicBezTo>
                    <a:pt x="877" y="113"/>
                    <a:pt x="770" y="0"/>
                    <a:pt x="637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3" name="Google Shape;2183;p24"/>
            <p:cNvSpPr/>
            <p:nvPr/>
          </p:nvSpPr>
          <p:spPr>
            <a:xfrm>
              <a:off x="5018950" y="147990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0"/>
                  </a:moveTo>
                  <a:cubicBezTo>
                    <a:pt x="568" y="0"/>
                    <a:pt x="509" y="18"/>
                    <a:pt x="451" y="54"/>
                  </a:cubicBezTo>
                  <a:cubicBezTo>
                    <a:pt x="226" y="179"/>
                    <a:pt x="25" y="505"/>
                    <a:pt x="0" y="780"/>
                  </a:cubicBezTo>
                  <a:cubicBezTo>
                    <a:pt x="0" y="977"/>
                    <a:pt x="102" y="1084"/>
                    <a:pt x="251" y="1084"/>
                  </a:cubicBezTo>
                  <a:cubicBezTo>
                    <a:pt x="312" y="1084"/>
                    <a:pt x="379" y="1067"/>
                    <a:pt x="451" y="1031"/>
                  </a:cubicBezTo>
                  <a:cubicBezTo>
                    <a:pt x="702" y="906"/>
                    <a:pt x="877" y="580"/>
                    <a:pt x="877" y="304"/>
                  </a:cubicBezTo>
                  <a:cubicBezTo>
                    <a:pt x="877" y="108"/>
                    <a:pt x="763" y="0"/>
                    <a:pt x="624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4" name="Google Shape;2184;p24"/>
            <p:cNvSpPr/>
            <p:nvPr/>
          </p:nvSpPr>
          <p:spPr>
            <a:xfrm>
              <a:off x="5114800" y="1203450"/>
              <a:ext cx="21325" cy="26750"/>
            </a:xfrm>
            <a:custGeom>
              <a:rect b="b" l="l" r="r" t="t"/>
              <a:pathLst>
                <a:path extrusionOk="0" h="1070" w="853">
                  <a:moveTo>
                    <a:pt x="622" y="1"/>
                  </a:moveTo>
                  <a:cubicBezTo>
                    <a:pt x="563" y="1"/>
                    <a:pt x="496" y="20"/>
                    <a:pt x="427" y="59"/>
                  </a:cubicBezTo>
                  <a:cubicBezTo>
                    <a:pt x="201" y="184"/>
                    <a:pt x="26" y="485"/>
                    <a:pt x="1" y="761"/>
                  </a:cubicBezTo>
                  <a:cubicBezTo>
                    <a:pt x="1" y="969"/>
                    <a:pt x="85" y="1069"/>
                    <a:pt x="220" y="1069"/>
                  </a:cubicBezTo>
                  <a:cubicBezTo>
                    <a:pt x="280" y="1069"/>
                    <a:pt x="350" y="1050"/>
                    <a:pt x="427" y="1011"/>
                  </a:cubicBezTo>
                  <a:cubicBezTo>
                    <a:pt x="677" y="886"/>
                    <a:pt x="853" y="585"/>
                    <a:pt x="853" y="310"/>
                  </a:cubicBezTo>
                  <a:cubicBezTo>
                    <a:pt x="853" y="101"/>
                    <a:pt x="756" y="1"/>
                    <a:pt x="622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5" name="Google Shape;2185;p24"/>
            <p:cNvSpPr/>
            <p:nvPr/>
          </p:nvSpPr>
          <p:spPr>
            <a:xfrm>
              <a:off x="5210675" y="1147800"/>
              <a:ext cx="21950" cy="27150"/>
            </a:xfrm>
            <a:custGeom>
              <a:rect b="b" l="l" r="r" t="t"/>
              <a:pathLst>
                <a:path extrusionOk="0" h="1086" w="878">
                  <a:moveTo>
                    <a:pt x="635" y="1"/>
                  </a:moveTo>
                  <a:cubicBezTo>
                    <a:pt x="579" y="1"/>
                    <a:pt x="516" y="18"/>
                    <a:pt x="451" y="54"/>
                  </a:cubicBezTo>
                  <a:cubicBezTo>
                    <a:pt x="226" y="180"/>
                    <a:pt x="0" y="480"/>
                    <a:pt x="0" y="781"/>
                  </a:cubicBezTo>
                  <a:cubicBezTo>
                    <a:pt x="0" y="978"/>
                    <a:pt x="115" y="1085"/>
                    <a:pt x="263" y="1085"/>
                  </a:cubicBezTo>
                  <a:cubicBezTo>
                    <a:pt x="322" y="1085"/>
                    <a:pt x="387" y="1068"/>
                    <a:pt x="451" y="1032"/>
                  </a:cubicBezTo>
                  <a:cubicBezTo>
                    <a:pt x="702" y="906"/>
                    <a:pt x="878" y="581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6" name="Google Shape;2186;p24"/>
            <p:cNvSpPr/>
            <p:nvPr/>
          </p:nvSpPr>
          <p:spPr>
            <a:xfrm>
              <a:off x="5307150" y="1092050"/>
              <a:ext cx="21975" cy="27125"/>
            </a:xfrm>
            <a:custGeom>
              <a:rect b="b" l="l" r="r" t="t"/>
              <a:pathLst>
                <a:path extrusionOk="0" h="1085" w="879">
                  <a:moveTo>
                    <a:pt x="625" y="0"/>
                  </a:moveTo>
                  <a:cubicBezTo>
                    <a:pt x="569" y="0"/>
                    <a:pt x="510" y="18"/>
                    <a:pt x="452" y="54"/>
                  </a:cubicBezTo>
                  <a:cubicBezTo>
                    <a:pt x="227" y="179"/>
                    <a:pt x="26" y="530"/>
                    <a:pt x="1" y="781"/>
                  </a:cubicBezTo>
                  <a:cubicBezTo>
                    <a:pt x="1" y="977"/>
                    <a:pt x="116" y="1085"/>
                    <a:pt x="263" y="1085"/>
                  </a:cubicBezTo>
                  <a:cubicBezTo>
                    <a:pt x="323" y="1085"/>
                    <a:pt x="387" y="1067"/>
                    <a:pt x="452" y="1031"/>
                  </a:cubicBezTo>
                  <a:cubicBezTo>
                    <a:pt x="678" y="906"/>
                    <a:pt x="878" y="580"/>
                    <a:pt x="878" y="304"/>
                  </a:cubicBezTo>
                  <a:cubicBezTo>
                    <a:pt x="878" y="108"/>
                    <a:pt x="763" y="0"/>
                    <a:pt x="625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7" name="Google Shape;2187;p24"/>
            <p:cNvSpPr/>
            <p:nvPr/>
          </p:nvSpPr>
          <p:spPr>
            <a:xfrm>
              <a:off x="5115425" y="131385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16" y="1"/>
                  </a:moveTo>
                  <a:cubicBezTo>
                    <a:pt x="556" y="1"/>
                    <a:pt x="492" y="18"/>
                    <a:pt x="427" y="54"/>
                  </a:cubicBezTo>
                  <a:cubicBezTo>
                    <a:pt x="176" y="179"/>
                    <a:pt x="1" y="480"/>
                    <a:pt x="1" y="781"/>
                  </a:cubicBezTo>
                  <a:cubicBezTo>
                    <a:pt x="1" y="977"/>
                    <a:pt x="90" y="1085"/>
                    <a:pt x="232" y="1085"/>
                  </a:cubicBezTo>
                  <a:cubicBezTo>
                    <a:pt x="289" y="1085"/>
                    <a:pt x="355" y="1067"/>
                    <a:pt x="427" y="1031"/>
                  </a:cubicBezTo>
                  <a:cubicBezTo>
                    <a:pt x="677" y="906"/>
                    <a:pt x="878" y="580"/>
                    <a:pt x="878" y="305"/>
                  </a:cubicBezTo>
                  <a:cubicBezTo>
                    <a:pt x="878" y="108"/>
                    <a:pt x="763" y="1"/>
                    <a:pt x="616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8" name="Google Shape;2188;p24"/>
            <p:cNvSpPr/>
            <p:nvPr/>
          </p:nvSpPr>
          <p:spPr>
            <a:xfrm>
              <a:off x="5115425" y="1424125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16" y="1"/>
                  </a:moveTo>
                  <a:cubicBezTo>
                    <a:pt x="556" y="1"/>
                    <a:pt x="492" y="18"/>
                    <a:pt x="427" y="54"/>
                  </a:cubicBezTo>
                  <a:cubicBezTo>
                    <a:pt x="226" y="179"/>
                    <a:pt x="26" y="530"/>
                    <a:pt x="1" y="781"/>
                  </a:cubicBezTo>
                  <a:cubicBezTo>
                    <a:pt x="1" y="977"/>
                    <a:pt x="90" y="1085"/>
                    <a:pt x="232" y="1085"/>
                  </a:cubicBezTo>
                  <a:cubicBezTo>
                    <a:pt x="289" y="1085"/>
                    <a:pt x="355" y="1067"/>
                    <a:pt x="427" y="1031"/>
                  </a:cubicBezTo>
                  <a:cubicBezTo>
                    <a:pt x="677" y="906"/>
                    <a:pt x="878" y="580"/>
                    <a:pt x="878" y="305"/>
                  </a:cubicBezTo>
                  <a:cubicBezTo>
                    <a:pt x="878" y="108"/>
                    <a:pt x="763" y="1"/>
                    <a:pt x="616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9" name="Google Shape;2189;p24"/>
            <p:cNvSpPr/>
            <p:nvPr/>
          </p:nvSpPr>
          <p:spPr>
            <a:xfrm>
              <a:off x="5211300" y="1258100"/>
              <a:ext cx="22575" cy="27125"/>
            </a:xfrm>
            <a:custGeom>
              <a:rect b="b" l="l" r="r" t="t"/>
              <a:pathLst>
                <a:path extrusionOk="0" h="1085" w="903">
                  <a:moveTo>
                    <a:pt x="640" y="0"/>
                  </a:moveTo>
                  <a:cubicBezTo>
                    <a:pt x="581" y="0"/>
                    <a:pt x="516" y="17"/>
                    <a:pt x="452" y="53"/>
                  </a:cubicBezTo>
                  <a:cubicBezTo>
                    <a:pt x="201" y="179"/>
                    <a:pt x="0" y="530"/>
                    <a:pt x="25" y="780"/>
                  </a:cubicBezTo>
                  <a:cubicBezTo>
                    <a:pt x="25" y="977"/>
                    <a:pt x="115" y="1084"/>
                    <a:pt x="257" y="1084"/>
                  </a:cubicBezTo>
                  <a:cubicBezTo>
                    <a:pt x="314" y="1084"/>
                    <a:pt x="380" y="1067"/>
                    <a:pt x="452" y="1031"/>
                  </a:cubicBezTo>
                  <a:cubicBezTo>
                    <a:pt x="702" y="905"/>
                    <a:pt x="903" y="580"/>
                    <a:pt x="903" y="304"/>
                  </a:cubicBezTo>
                  <a:cubicBezTo>
                    <a:pt x="903" y="107"/>
                    <a:pt x="788" y="0"/>
                    <a:pt x="640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0" name="Google Shape;2190;p24"/>
            <p:cNvSpPr/>
            <p:nvPr/>
          </p:nvSpPr>
          <p:spPr>
            <a:xfrm>
              <a:off x="5307150" y="1202325"/>
              <a:ext cx="21975" cy="27125"/>
            </a:xfrm>
            <a:custGeom>
              <a:rect b="b" l="l" r="r" t="t"/>
              <a:pathLst>
                <a:path extrusionOk="0" h="1085" w="879">
                  <a:moveTo>
                    <a:pt x="625" y="0"/>
                  </a:moveTo>
                  <a:cubicBezTo>
                    <a:pt x="569" y="0"/>
                    <a:pt x="510" y="18"/>
                    <a:pt x="452" y="54"/>
                  </a:cubicBezTo>
                  <a:cubicBezTo>
                    <a:pt x="227" y="179"/>
                    <a:pt x="26" y="530"/>
                    <a:pt x="1" y="781"/>
                  </a:cubicBezTo>
                  <a:cubicBezTo>
                    <a:pt x="1" y="977"/>
                    <a:pt x="116" y="1085"/>
                    <a:pt x="263" y="1085"/>
                  </a:cubicBezTo>
                  <a:cubicBezTo>
                    <a:pt x="323" y="1085"/>
                    <a:pt x="387" y="1067"/>
                    <a:pt x="452" y="1031"/>
                  </a:cubicBezTo>
                  <a:cubicBezTo>
                    <a:pt x="678" y="906"/>
                    <a:pt x="878" y="605"/>
                    <a:pt x="878" y="304"/>
                  </a:cubicBezTo>
                  <a:cubicBezTo>
                    <a:pt x="878" y="108"/>
                    <a:pt x="763" y="0"/>
                    <a:pt x="625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1" name="Google Shape;2191;p24"/>
            <p:cNvSpPr/>
            <p:nvPr/>
          </p:nvSpPr>
          <p:spPr>
            <a:xfrm>
              <a:off x="5307800" y="1313100"/>
              <a:ext cx="21950" cy="26750"/>
            </a:xfrm>
            <a:custGeom>
              <a:rect b="b" l="l" r="r" t="t"/>
              <a:pathLst>
                <a:path extrusionOk="0" h="1070" w="878">
                  <a:moveTo>
                    <a:pt x="647" y="1"/>
                  </a:moveTo>
                  <a:cubicBezTo>
                    <a:pt x="587" y="1"/>
                    <a:pt x="520" y="20"/>
                    <a:pt x="451" y="59"/>
                  </a:cubicBezTo>
                  <a:cubicBezTo>
                    <a:pt x="201" y="184"/>
                    <a:pt x="0" y="510"/>
                    <a:pt x="0" y="761"/>
                  </a:cubicBezTo>
                  <a:cubicBezTo>
                    <a:pt x="0" y="969"/>
                    <a:pt x="108" y="1069"/>
                    <a:pt x="250" y="1069"/>
                  </a:cubicBezTo>
                  <a:cubicBezTo>
                    <a:pt x="313" y="1069"/>
                    <a:pt x="382" y="1050"/>
                    <a:pt x="451" y="1011"/>
                  </a:cubicBezTo>
                  <a:cubicBezTo>
                    <a:pt x="702" y="886"/>
                    <a:pt x="877" y="585"/>
                    <a:pt x="877" y="310"/>
                  </a:cubicBezTo>
                  <a:cubicBezTo>
                    <a:pt x="877" y="101"/>
                    <a:pt x="781" y="1"/>
                    <a:pt x="647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2" name="Google Shape;2192;p24"/>
            <p:cNvSpPr/>
            <p:nvPr/>
          </p:nvSpPr>
          <p:spPr>
            <a:xfrm>
              <a:off x="5211300" y="1368375"/>
              <a:ext cx="22575" cy="27125"/>
            </a:xfrm>
            <a:custGeom>
              <a:rect b="b" l="l" r="r" t="t"/>
              <a:pathLst>
                <a:path extrusionOk="0" h="1085" w="903">
                  <a:moveTo>
                    <a:pt x="640" y="0"/>
                  </a:moveTo>
                  <a:cubicBezTo>
                    <a:pt x="581" y="0"/>
                    <a:pt x="516" y="17"/>
                    <a:pt x="452" y="53"/>
                  </a:cubicBezTo>
                  <a:cubicBezTo>
                    <a:pt x="226" y="179"/>
                    <a:pt x="0" y="530"/>
                    <a:pt x="25" y="780"/>
                  </a:cubicBezTo>
                  <a:cubicBezTo>
                    <a:pt x="25" y="977"/>
                    <a:pt x="127" y="1084"/>
                    <a:pt x="268" y="1084"/>
                  </a:cubicBezTo>
                  <a:cubicBezTo>
                    <a:pt x="324" y="1084"/>
                    <a:pt x="387" y="1067"/>
                    <a:pt x="452" y="1031"/>
                  </a:cubicBezTo>
                  <a:cubicBezTo>
                    <a:pt x="702" y="906"/>
                    <a:pt x="903" y="605"/>
                    <a:pt x="903" y="304"/>
                  </a:cubicBezTo>
                  <a:cubicBezTo>
                    <a:pt x="903" y="107"/>
                    <a:pt x="788" y="0"/>
                    <a:pt x="640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3" name="Google Shape;2193;p24"/>
            <p:cNvSpPr/>
            <p:nvPr/>
          </p:nvSpPr>
          <p:spPr>
            <a:xfrm>
              <a:off x="4921825" y="1642050"/>
              <a:ext cx="21950" cy="26750"/>
            </a:xfrm>
            <a:custGeom>
              <a:rect b="b" l="l" r="r" t="t"/>
              <a:pathLst>
                <a:path extrusionOk="0" h="1070" w="878">
                  <a:moveTo>
                    <a:pt x="636" y="1"/>
                  </a:moveTo>
                  <a:cubicBezTo>
                    <a:pt x="577" y="1"/>
                    <a:pt x="513" y="20"/>
                    <a:pt x="452" y="59"/>
                  </a:cubicBezTo>
                  <a:cubicBezTo>
                    <a:pt x="201" y="184"/>
                    <a:pt x="0" y="510"/>
                    <a:pt x="0" y="761"/>
                  </a:cubicBezTo>
                  <a:cubicBezTo>
                    <a:pt x="0" y="969"/>
                    <a:pt x="109" y="1069"/>
                    <a:pt x="251" y="1069"/>
                  </a:cubicBezTo>
                  <a:cubicBezTo>
                    <a:pt x="313" y="1069"/>
                    <a:pt x="382" y="1050"/>
                    <a:pt x="452" y="1011"/>
                  </a:cubicBezTo>
                  <a:cubicBezTo>
                    <a:pt x="702" y="886"/>
                    <a:pt x="878" y="585"/>
                    <a:pt x="878" y="309"/>
                  </a:cubicBezTo>
                  <a:cubicBezTo>
                    <a:pt x="878" y="101"/>
                    <a:pt x="769" y="1"/>
                    <a:pt x="636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4" name="Google Shape;2194;p24"/>
            <p:cNvSpPr/>
            <p:nvPr/>
          </p:nvSpPr>
          <p:spPr>
            <a:xfrm>
              <a:off x="5018325" y="1586400"/>
              <a:ext cx="21950" cy="27150"/>
            </a:xfrm>
            <a:custGeom>
              <a:rect b="b" l="l" r="r" t="t"/>
              <a:pathLst>
                <a:path extrusionOk="0" h="1086" w="878">
                  <a:moveTo>
                    <a:pt x="615" y="1"/>
                  </a:moveTo>
                  <a:cubicBezTo>
                    <a:pt x="556" y="1"/>
                    <a:pt x="491" y="18"/>
                    <a:pt x="426" y="54"/>
                  </a:cubicBezTo>
                  <a:cubicBezTo>
                    <a:pt x="175" y="180"/>
                    <a:pt x="0" y="480"/>
                    <a:pt x="0" y="781"/>
                  </a:cubicBezTo>
                  <a:cubicBezTo>
                    <a:pt x="0" y="978"/>
                    <a:pt x="89" y="1085"/>
                    <a:pt x="231" y="1085"/>
                  </a:cubicBezTo>
                  <a:cubicBezTo>
                    <a:pt x="288" y="1085"/>
                    <a:pt x="354" y="1068"/>
                    <a:pt x="426" y="1032"/>
                  </a:cubicBezTo>
                  <a:cubicBezTo>
                    <a:pt x="677" y="906"/>
                    <a:pt x="877" y="581"/>
                    <a:pt x="877" y="305"/>
                  </a:cubicBezTo>
                  <a:cubicBezTo>
                    <a:pt x="877" y="108"/>
                    <a:pt x="763" y="1"/>
                    <a:pt x="615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5" name="Google Shape;2195;p24"/>
            <p:cNvSpPr/>
            <p:nvPr/>
          </p:nvSpPr>
          <p:spPr>
            <a:xfrm>
              <a:off x="5114800" y="1530650"/>
              <a:ext cx="21325" cy="27125"/>
            </a:xfrm>
            <a:custGeom>
              <a:rect b="b" l="l" r="r" t="t"/>
              <a:pathLst>
                <a:path extrusionOk="0" h="1085" w="853">
                  <a:moveTo>
                    <a:pt x="611" y="0"/>
                  </a:moveTo>
                  <a:cubicBezTo>
                    <a:pt x="554" y="0"/>
                    <a:pt x="491" y="18"/>
                    <a:pt x="427" y="54"/>
                  </a:cubicBezTo>
                  <a:cubicBezTo>
                    <a:pt x="176" y="179"/>
                    <a:pt x="1" y="530"/>
                    <a:pt x="1" y="780"/>
                  </a:cubicBezTo>
                  <a:cubicBezTo>
                    <a:pt x="1" y="977"/>
                    <a:pt x="90" y="1084"/>
                    <a:pt x="232" y="1084"/>
                  </a:cubicBezTo>
                  <a:cubicBezTo>
                    <a:pt x="289" y="1084"/>
                    <a:pt x="355" y="1067"/>
                    <a:pt x="427" y="1031"/>
                  </a:cubicBezTo>
                  <a:cubicBezTo>
                    <a:pt x="677" y="906"/>
                    <a:pt x="853" y="580"/>
                    <a:pt x="853" y="304"/>
                  </a:cubicBezTo>
                  <a:cubicBezTo>
                    <a:pt x="853" y="108"/>
                    <a:pt x="751" y="0"/>
                    <a:pt x="611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6" name="Google Shape;2196;p24"/>
            <p:cNvSpPr/>
            <p:nvPr/>
          </p:nvSpPr>
          <p:spPr>
            <a:xfrm>
              <a:off x="5210050" y="1474875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1"/>
                  </a:moveTo>
                  <a:cubicBezTo>
                    <a:pt x="568" y="1"/>
                    <a:pt x="509" y="18"/>
                    <a:pt x="451" y="54"/>
                  </a:cubicBezTo>
                  <a:cubicBezTo>
                    <a:pt x="226" y="179"/>
                    <a:pt x="0" y="505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1" y="1032"/>
                  </a:cubicBezTo>
                  <a:cubicBezTo>
                    <a:pt x="677" y="906"/>
                    <a:pt x="877" y="605"/>
                    <a:pt x="877" y="305"/>
                  </a:cubicBezTo>
                  <a:cubicBezTo>
                    <a:pt x="877" y="108"/>
                    <a:pt x="763" y="1"/>
                    <a:pt x="624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7" name="Google Shape;2197;p24"/>
            <p:cNvSpPr/>
            <p:nvPr/>
          </p:nvSpPr>
          <p:spPr>
            <a:xfrm>
              <a:off x="5306525" y="1419625"/>
              <a:ext cx="21975" cy="26725"/>
            </a:xfrm>
            <a:custGeom>
              <a:rect b="b" l="l" r="r" t="t"/>
              <a:pathLst>
                <a:path extrusionOk="0" h="1069" w="879">
                  <a:moveTo>
                    <a:pt x="628" y="1"/>
                  </a:moveTo>
                  <a:cubicBezTo>
                    <a:pt x="565" y="1"/>
                    <a:pt x="496" y="20"/>
                    <a:pt x="427" y="59"/>
                  </a:cubicBezTo>
                  <a:cubicBezTo>
                    <a:pt x="226" y="184"/>
                    <a:pt x="1" y="485"/>
                    <a:pt x="1" y="760"/>
                  </a:cubicBezTo>
                  <a:cubicBezTo>
                    <a:pt x="1" y="969"/>
                    <a:pt x="97" y="1069"/>
                    <a:pt x="232" y="1069"/>
                  </a:cubicBezTo>
                  <a:cubicBezTo>
                    <a:pt x="291" y="1069"/>
                    <a:pt x="358" y="1049"/>
                    <a:pt x="427" y="1011"/>
                  </a:cubicBezTo>
                  <a:cubicBezTo>
                    <a:pt x="678" y="886"/>
                    <a:pt x="878" y="585"/>
                    <a:pt x="878" y="309"/>
                  </a:cubicBezTo>
                  <a:cubicBezTo>
                    <a:pt x="878" y="101"/>
                    <a:pt x="770" y="1"/>
                    <a:pt x="628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9" name="Shape 2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0" name="Google Shape;262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" y="0"/>
            <a:ext cx="89916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1" name="Shape 2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2" name="Google Shape;2202;p25"/>
          <p:cNvSpPr/>
          <p:nvPr/>
        </p:nvSpPr>
        <p:spPr>
          <a:xfrm flipH="1" rot="10800000">
            <a:off x="6108888" y="1393050"/>
            <a:ext cx="556800" cy="21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3" name="Google Shape;2203;p25"/>
          <p:cNvSpPr/>
          <p:nvPr/>
        </p:nvSpPr>
        <p:spPr>
          <a:xfrm flipH="1" rot="10800000">
            <a:off x="2352163" y="1393050"/>
            <a:ext cx="809100" cy="216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4" name="Google Shape;2204;p25"/>
          <p:cNvSpPr/>
          <p:nvPr/>
        </p:nvSpPr>
        <p:spPr>
          <a:xfrm>
            <a:off x="3584775" y="685975"/>
            <a:ext cx="1990500" cy="22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5" name="Google Shape;2205;p2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OUR TEAM - Growcode</a:t>
            </a:r>
            <a:endParaRPr/>
          </a:p>
        </p:txBody>
      </p:sp>
      <p:sp>
        <p:nvSpPr>
          <p:cNvPr id="2206" name="Google Shape;2206;p25"/>
          <p:cNvSpPr txBox="1"/>
          <p:nvPr>
            <p:ph idx="4294967295" type="subTitle"/>
          </p:nvPr>
        </p:nvSpPr>
        <p:spPr>
          <a:xfrm>
            <a:off x="598488" y="4131450"/>
            <a:ext cx="2253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Computer Engineering - 2024</a:t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207" name="Google Shape;2207;p25"/>
          <p:cNvSpPr txBox="1"/>
          <p:nvPr>
            <p:ph idx="4294967295" type="subTitle"/>
          </p:nvPr>
        </p:nvSpPr>
        <p:spPr>
          <a:xfrm>
            <a:off x="3508588" y="4159800"/>
            <a:ext cx="2253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Computer Engineering - 2024</a:t>
            </a:r>
            <a:endParaRPr/>
          </a:p>
        </p:txBody>
      </p:sp>
      <p:sp>
        <p:nvSpPr>
          <p:cNvPr id="2208" name="Google Shape;2208;p25"/>
          <p:cNvSpPr txBox="1"/>
          <p:nvPr>
            <p:ph idx="4294967295" type="ctrTitle"/>
          </p:nvPr>
        </p:nvSpPr>
        <p:spPr>
          <a:xfrm>
            <a:off x="993475" y="988750"/>
            <a:ext cx="1514400" cy="644700"/>
          </a:xfrm>
          <a:prstGeom prst="rect">
            <a:avLst/>
          </a:prstGeom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Abhijit Singh (Leader)</a:t>
            </a:r>
            <a:endParaRPr sz="1800"/>
          </a:p>
        </p:txBody>
      </p:sp>
      <p:sp>
        <p:nvSpPr>
          <p:cNvPr id="2209" name="Google Shape;2209;p25"/>
          <p:cNvSpPr txBox="1"/>
          <p:nvPr>
            <p:ph idx="4294967295" type="ctrTitle"/>
          </p:nvPr>
        </p:nvSpPr>
        <p:spPr>
          <a:xfrm>
            <a:off x="6986238" y="988750"/>
            <a:ext cx="1088100" cy="644700"/>
          </a:xfrm>
          <a:prstGeom prst="rect">
            <a:avLst/>
          </a:prstGeom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</a:rPr>
              <a:t>C Tanush</a:t>
            </a:r>
            <a:endParaRPr sz="1800">
              <a:solidFill>
                <a:srgbClr val="000000"/>
              </a:solidFill>
            </a:endParaRPr>
          </a:p>
        </p:txBody>
      </p:sp>
      <p:sp>
        <p:nvSpPr>
          <p:cNvPr id="2210" name="Google Shape;2210;p25"/>
          <p:cNvSpPr/>
          <p:nvPr/>
        </p:nvSpPr>
        <p:spPr>
          <a:xfrm rot="10800000">
            <a:off x="21" y="43"/>
            <a:ext cx="1514452" cy="861159"/>
          </a:xfrm>
          <a:custGeom>
            <a:rect b="b" l="l" r="r" t="t"/>
            <a:pathLst>
              <a:path extrusionOk="0" h="66294" w="116586">
                <a:moveTo>
                  <a:pt x="116586" y="0"/>
                </a:moveTo>
                <a:lnTo>
                  <a:pt x="0" y="66294"/>
                </a:lnTo>
                <a:lnTo>
                  <a:pt x="116586" y="66294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2211" name="Google Shape;2211;p25"/>
          <p:cNvSpPr/>
          <p:nvPr/>
        </p:nvSpPr>
        <p:spPr>
          <a:xfrm>
            <a:off x="7577397" y="4267197"/>
            <a:ext cx="1566624" cy="876241"/>
          </a:xfrm>
          <a:custGeom>
            <a:rect b="b" l="l" r="r" t="t"/>
            <a:pathLst>
              <a:path extrusionOk="0" h="66294" w="116586">
                <a:moveTo>
                  <a:pt x="116586" y="0"/>
                </a:moveTo>
                <a:lnTo>
                  <a:pt x="0" y="66294"/>
                </a:lnTo>
                <a:lnTo>
                  <a:pt x="116586" y="66294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</p:sp>
      <p:grpSp>
        <p:nvGrpSpPr>
          <p:cNvPr id="2212" name="Google Shape;2212;p25"/>
          <p:cNvGrpSpPr/>
          <p:nvPr/>
        </p:nvGrpSpPr>
        <p:grpSpPr>
          <a:xfrm>
            <a:off x="190616" y="472286"/>
            <a:ext cx="593164" cy="1161172"/>
            <a:chOff x="4921825" y="870250"/>
            <a:chExt cx="407925" cy="798550"/>
          </a:xfrm>
        </p:grpSpPr>
        <p:sp>
          <p:nvSpPr>
            <p:cNvPr id="2213" name="Google Shape;2213;p25"/>
            <p:cNvSpPr/>
            <p:nvPr/>
          </p:nvSpPr>
          <p:spPr>
            <a:xfrm>
              <a:off x="4921825" y="1092675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0"/>
                  </a:moveTo>
                  <a:cubicBezTo>
                    <a:pt x="569" y="0"/>
                    <a:pt x="509" y="18"/>
                    <a:pt x="452" y="54"/>
                  </a:cubicBezTo>
                  <a:cubicBezTo>
                    <a:pt x="201" y="179"/>
                    <a:pt x="0" y="530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2" y="1031"/>
                  </a:cubicBezTo>
                  <a:cubicBezTo>
                    <a:pt x="702" y="906"/>
                    <a:pt x="878" y="580"/>
                    <a:pt x="878" y="304"/>
                  </a:cubicBezTo>
                  <a:cubicBezTo>
                    <a:pt x="878" y="108"/>
                    <a:pt x="763" y="0"/>
                    <a:pt x="6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4" name="Google Shape;2214;p25"/>
            <p:cNvSpPr/>
            <p:nvPr/>
          </p:nvSpPr>
          <p:spPr>
            <a:xfrm>
              <a:off x="5018325" y="1037425"/>
              <a:ext cx="21950" cy="26725"/>
            </a:xfrm>
            <a:custGeom>
              <a:rect b="b" l="l" r="r" t="t"/>
              <a:pathLst>
                <a:path extrusionOk="0" h="1069" w="878">
                  <a:moveTo>
                    <a:pt x="627" y="0"/>
                  </a:moveTo>
                  <a:cubicBezTo>
                    <a:pt x="564" y="0"/>
                    <a:pt x="495" y="20"/>
                    <a:pt x="426" y="58"/>
                  </a:cubicBezTo>
                  <a:cubicBezTo>
                    <a:pt x="175" y="209"/>
                    <a:pt x="0" y="509"/>
                    <a:pt x="0" y="760"/>
                  </a:cubicBezTo>
                  <a:cubicBezTo>
                    <a:pt x="0" y="969"/>
                    <a:pt x="96" y="1069"/>
                    <a:pt x="231" y="1069"/>
                  </a:cubicBezTo>
                  <a:cubicBezTo>
                    <a:pt x="290" y="1069"/>
                    <a:pt x="357" y="1049"/>
                    <a:pt x="426" y="1011"/>
                  </a:cubicBezTo>
                  <a:cubicBezTo>
                    <a:pt x="677" y="885"/>
                    <a:pt x="877" y="585"/>
                    <a:pt x="877" y="309"/>
                  </a:cubicBezTo>
                  <a:cubicBezTo>
                    <a:pt x="877" y="100"/>
                    <a:pt x="769" y="0"/>
                    <a:pt x="6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5" name="Google Shape;2215;p25"/>
            <p:cNvSpPr/>
            <p:nvPr/>
          </p:nvSpPr>
          <p:spPr>
            <a:xfrm>
              <a:off x="5114800" y="981775"/>
              <a:ext cx="21325" cy="26900"/>
            </a:xfrm>
            <a:custGeom>
              <a:rect b="b" l="l" r="r" t="t"/>
              <a:pathLst>
                <a:path extrusionOk="0" h="1076" w="853">
                  <a:moveTo>
                    <a:pt x="611" y="0"/>
                  </a:moveTo>
                  <a:cubicBezTo>
                    <a:pt x="554" y="0"/>
                    <a:pt x="491" y="18"/>
                    <a:pt x="427" y="54"/>
                  </a:cubicBezTo>
                  <a:cubicBezTo>
                    <a:pt x="176" y="204"/>
                    <a:pt x="1" y="530"/>
                    <a:pt x="1" y="780"/>
                  </a:cubicBezTo>
                  <a:cubicBezTo>
                    <a:pt x="1" y="969"/>
                    <a:pt x="95" y="1076"/>
                    <a:pt x="227" y="1076"/>
                  </a:cubicBezTo>
                  <a:cubicBezTo>
                    <a:pt x="287" y="1076"/>
                    <a:pt x="356" y="1053"/>
                    <a:pt x="427" y="1006"/>
                  </a:cubicBezTo>
                  <a:cubicBezTo>
                    <a:pt x="677" y="906"/>
                    <a:pt x="853" y="580"/>
                    <a:pt x="853" y="304"/>
                  </a:cubicBezTo>
                  <a:cubicBezTo>
                    <a:pt x="853" y="108"/>
                    <a:pt x="751" y="0"/>
                    <a:pt x="6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6" name="Google Shape;2216;p25"/>
            <p:cNvSpPr/>
            <p:nvPr/>
          </p:nvSpPr>
          <p:spPr>
            <a:xfrm>
              <a:off x="5210050" y="92600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1"/>
                  </a:moveTo>
                  <a:cubicBezTo>
                    <a:pt x="568" y="1"/>
                    <a:pt x="509" y="18"/>
                    <a:pt x="451" y="54"/>
                  </a:cubicBezTo>
                  <a:cubicBezTo>
                    <a:pt x="226" y="204"/>
                    <a:pt x="0" y="505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1" y="1032"/>
                  </a:cubicBezTo>
                  <a:cubicBezTo>
                    <a:pt x="677" y="906"/>
                    <a:pt x="877" y="580"/>
                    <a:pt x="877" y="305"/>
                  </a:cubicBezTo>
                  <a:cubicBezTo>
                    <a:pt x="877" y="108"/>
                    <a:pt x="763" y="1"/>
                    <a:pt x="6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7" name="Google Shape;2217;p25"/>
            <p:cNvSpPr/>
            <p:nvPr/>
          </p:nvSpPr>
          <p:spPr>
            <a:xfrm>
              <a:off x="5306525" y="870250"/>
              <a:ext cx="21975" cy="27125"/>
            </a:xfrm>
            <a:custGeom>
              <a:rect b="b" l="l" r="r" t="t"/>
              <a:pathLst>
                <a:path extrusionOk="0" h="1085" w="879">
                  <a:moveTo>
                    <a:pt x="616" y="0"/>
                  </a:moveTo>
                  <a:cubicBezTo>
                    <a:pt x="556" y="0"/>
                    <a:pt x="492" y="18"/>
                    <a:pt x="427" y="53"/>
                  </a:cubicBezTo>
                  <a:cubicBezTo>
                    <a:pt x="226" y="229"/>
                    <a:pt x="1" y="505"/>
                    <a:pt x="1" y="780"/>
                  </a:cubicBezTo>
                  <a:cubicBezTo>
                    <a:pt x="1" y="977"/>
                    <a:pt x="103" y="1084"/>
                    <a:pt x="243" y="1084"/>
                  </a:cubicBezTo>
                  <a:cubicBezTo>
                    <a:pt x="300" y="1084"/>
                    <a:pt x="362" y="1067"/>
                    <a:pt x="427" y="1031"/>
                  </a:cubicBezTo>
                  <a:cubicBezTo>
                    <a:pt x="678" y="906"/>
                    <a:pt x="878" y="605"/>
                    <a:pt x="878" y="304"/>
                  </a:cubicBezTo>
                  <a:cubicBezTo>
                    <a:pt x="878" y="108"/>
                    <a:pt x="763" y="0"/>
                    <a:pt x="6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8" name="Google Shape;2218;p25"/>
            <p:cNvSpPr/>
            <p:nvPr/>
          </p:nvSpPr>
          <p:spPr>
            <a:xfrm>
              <a:off x="4921825" y="1203450"/>
              <a:ext cx="21950" cy="26750"/>
            </a:xfrm>
            <a:custGeom>
              <a:rect b="b" l="l" r="r" t="t"/>
              <a:pathLst>
                <a:path extrusionOk="0" h="1070" w="878">
                  <a:moveTo>
                    <a:pt x="636" y="1"/>
                  </a:moveTo>
                  <a:cubicBezTo>
                    <a:pt x="577" y="1"/>
                    <a:pt x="513" y="20"/>
                    <a:pt x="452" y="59"/>
                  </a:cubicBezTo>
                  <a:cubicBezTo>
                    <a:pt x="226" y="209"/>
                    <a:pt x="25" y="510"/>
                    <a:pt x="0" y="761"/>
                  </a:cubicBezTo>
                  <a:cubicBezTo>
                    <a:pt x="0" y="969"/>
                    <a:pt x="109" y="1069"/>
                    <a:pt x="251" y="1069"/>
                  </a:cubicBezTo>
                  <a:cubicBezTo>
                    <a:pt x="313" y="1069"/>
                    <a:pt x="382" y="1050"/>
                    <a:pt x="452" y="1011"/>
                  </a:cubicBezTo>
                  <a:cubicBezTo>
                    <a:pt x="702" y="886"/>
                    <a:pt x="878" y="585"/>
                    <a:pt x="878" y="310"/>
                  </a:cubicBezTo>
                  <a:cubicBezTo>
                    <a:pt x="878" y="101"/>
                    <a:pt x="769" y="1"/>
                    <a:pt x="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9" name="Google Shape;2219;p25"/>
            <p:cNvSpPr/>
            <p:nvPr/>
          </p:nvSpPr>
          <p:spPr>
            <a:xfrm>
              <a:off x="4922450" y="131385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35" y="1"/>
                  </a:moveTo>
                  <a:cubicBezTo>
                    <a:pt x="579" y="1"/>
                    <a:pt x="516" y="18"/>
                    <a:pt x="452" y="54"/>
                  </a:cubicBezTo>
                  <a:cubicBezTo>
                    <a:pt x="201" y="204"/>
                    <a:pt x="0" y="530"/>
                    <a:pt x="0" y="781"/>
                  </a:cubicBezTo>
                  <a:cubicBezTo>
                    <a:pt x="0" y="977"/>
                    <a:pt x="102" y="1085"/>
                    <a:pt x="252" y="1085"/>
                  </a:cubicBezTo>
                  <a:cubicBezTo>
                    <a:pt x="312" y="1085"/>
                    <a:pt x="380" y="1067"/>
                    <a:pt x="452" y="1031"/>
                  </a:cubicBezTo>
                  <a:cubicBezTo>
                    <a:pt x="702" y="906"/>
                    <a:pt x="878" y="580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0" name="Google Shape;2220;p25"/>
            <p:cNvSpPr/>
            <p:nvPr/>
          </p:nvSpPr>
          <p:spPr>
            <a:xfrm>
              <a:off x="4922450" y="142475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35" y="1"/>
                  </a:moveTo>
                  <a:cubicBezTo>
                    <a:pt x="579" y="1"/>
                    <a:pt x="516" y="18"/>
                    <a:pt x="452" y="54"/>
                  </a:cubicBezTo>
                  <a:cubicBezTo>
                    <a:pt x="226" y="179"/>
                    <a:pt x="51" y="505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2" y="1032"/>
                  </a:cubicBezTo>
                  <a:cubicBezTo>
                    <a:pt x="702" y="906"/>
                    <a:pt x="878" y="605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1" name="Google Shape;2221;p25"/>
            <p:cNvSpPr/>
            <p:nvPr/>
          </p:nvSpPr>
          <p:spPr>
            <a:xfrm>
              <a:off x="4923700" y="1535550"/>
              <a:ext cx="21325" cy="26725"/>
            </a:xfrm>
            <a:custGeom>
              <a:rect b="b" l="l" r="r" t="t"/>
              <a:pathLst>
                <a:path extrusionOk="0" h="1069" w="853">
                  <a:moveTo>
                    <a:pt x="622" y="0"/>
                  </a:moveTo>
                  <a:cubicBezTo>
                    <a:pt x="563" y="0"/>
                    <a:pt x="496" y="20"/>
                    <a:pt x="427" y="58"/>
                  </a:cubicBezTo>
                  <a:cubicBezTo>
                    <a:pt x="176" y="183"/>
                    <a:pt x="1" y="484"/>
                    <a:pt x="1" y="760"/>
                  </a:cubicBezTo>
                  <a:cubicBezTo>
                    <a:pt x="1" y="968"/>
                    <a:pt x="97" y="1069"/>
                    <a:pt x="231" y="1069"/>
                  </a:cubicBezTo>
                  <a:cubicBezTo>
                    <a:pt x="291" y="1069"/>
                    <a:pt x="357" y="1049"/>
                    <a:pt x="427" y="1011"/>
                  </a:cubicBezTo>
                  <a:cubicBezTo>
                    <a:pt x="677" y="885"/>
                    <a:pt x="853" y="584"/>
                    <a:pt x="853" y="309"/>
                  </a:cubicBezTo>
                  <a:cubicBezTo>
                    <a:pt x="853" y="100"/>
                    <a:pt x="756" y="0"/>
                    <a:pt x="6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2" name="Google Shape;2222;p25"/>
            <p:cNvSpPr/>
            <p:nvPr/>
          </p:nvSpPr>
          <p:spPr>
            <a:xfrm>
              <a:off x="5018325" y="1147800"/>
              <a:ext cx="21950" cy="27150"/>
            </a:xfrm>
            <a:custGeom>
              <a:rect b="b" l="l" r="r" t="t"/>
              <a:pathLst>
                <a:path extrusionOk="0" h="1086" w="878">
                  <a:moveTo>
                    <a:pt x="615" y="1"/>
                  </a:moveTo>
                  <a:cubicBezTo>
                    <a:pt x="556" y="1"/>
                    <a:pt x="491" y="18"/>
                    <a:pt x="426" y="54"/>
                  </a:cubicBezTo>
                  <a:cubicBezTo>
                    <a:pt x="201" y="205"/>
                    <a:pt x="0" y="480"/>
                    <a:pt x="0" y="781"/>
                  </a:cubicBezTo>
                  <a:cubicBezTo>
                    <a:pt x="0" y="978"/>
                    <a:pt x="102" y="1085"/>
                    <a:pt x="242" y="1085"/>
                  </a:cubicBezTo>
                  <a:cubicBezTo>
                    <a:pt x="299" y="1085"/>
                    <a:pt x="361" y="1068"/>
                    <a:pt x="426" y="1032"/>
                  </a:cubicBezTo>
                  <a:cubicBezTo>
                    <a:pt x="677" y="906"/>
                    <a:pt x="877" y="581"/>
                    <a:pt x="877" y="305"/>
                  </a:cubicBezTo>
                  <a:cubicBezTo>
                    <a:pt x="877" y="108"/>
                    <a:pt x="763" y="1"/>
                    <a:pt x="6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3" name="Google Shape;2223;p25"/>
            <p:cNvSpPr/>
            <p:nvPr/>
          </p:nvSpPr>
          <p:spPr>
            <a:xfrm>
              <a:off x="5114800" y="1092050"/>
              <a:ext cx="21325" cy="27125"/>
            </a:xfrm>
            <a:custGeom>
              <a:rect b="b" l="l" r="r" t="t"/>
              <a:pathLst>
                <a:path extrusionOk="0" h="1085" w="853">
                  <a:moveTo>
                    <a:pt x="611" y="0"/>
                  </a:moveTo>
                  <a:cubicBezTo>
                    <a:pt x="554" y="0"/>
                    <a:pt x="491" y="18"/>
                    <a:pt x="427" y="54"/>
                  </a:cubicBezTo>
                  <a:cubicBezTo>
                    <a:pt x="201" y="204"/>
                    <a:pt x="1" y="530"/>
                    <a:pt x="1" y="781"/>
                  </a:cubicBezTo>
                  <a:cubicBezTo>
                    <a:pt x="1" y="977"/>
                    <a:pt x="103" y="1085"/>
                    <a:pt x="243" y="1085"/>
                  </a:cubicBezTo>
                  <a:cubicBezTo>
                    <a:pt x="299" y="1085"/>
                    <a:pt x="362" y="1067"/>
                    <a:pt x="427" y="1031"/>
                  </a:cubicBezTo>
                  <a:cubicBezTo>
                    <a:pt x="677" y="906"/>
                    <a:pt x="853" y="580"/>
                    <a:pt x="853" y="304"/>
                  </a:cubicBezTo>
                  <a:cubicBezTo>
                    <a:pt x="853" y="108"/>
                    <a:pt x="751" y="0"/>
                    <a:pt x="6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4" name="Google Shape;2224;p25"/>
            <p:cNvSpPr/>
            <p:nvPr/>
          </p:nvSpPr>
          <p:spPr>
            <a:xfrm>
              <a:off x="5210675" y="1036275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35" y="1"/>
                  </a:moveTo>
                  <a:cubicBezTo>
                    <a:pt x="579" y="1"/>
                    <a:pt x="516" y="18"/>
                    <a:pt x="451" y="54"/>
                  </a:cubicBezTo>
                  <a:cubicBezTo>
                    <a:pt x="201" y="230"/>
                    <a:pt x="0" y="530"/>
                    <a:pt x="0" y="781"/>
                  </a:cubicBezTo>
                  <a:cubicBezTo>
                    <a:pt x="0" y="978"/>
                    <a:pt x="115" y="1085"/>
                    <a:pt x="263" y="1085"/>
                  </a:cubicBezTo>
                  <a:cubicBezTo>
                    <a:pt x="322" y="1085"/>
                    <a:pt x="387" y="1068"/>
                    <a:pt x="451" y="1032"/>
                  </a:cubicBezTo>
                  <a:cubicBezTo>
                    <a:pt x="702" y="906"/>
                    <a:pt x="878" y="580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5" name="Google Shape;2225;p25"/>
            <p:cNvSpPr/>
            <p:nvPr/>
          </p:nvSpPr>
          <p:spPr>
            <a:xfrm>
              <a:off x="5307150" y="981775"/>
              <a:ext cx="21975" cy="26900"/>
            </a:xfrm>
            <a:custGeom>
              <a:rect b="b" l="l" r="r" t="t"/>
              <a:pathLst>
                <a:path extrusionOk="0" h="1076" w="879">
                  <a:moveTo>
                    <a:pt x="625" y="0"/>
                  </a:moveTo>
                  <a:cubicBezTo>
                    <a:pt x="569" y="0"/>
                    <a:pt x="510" y="18"/>
                    <a:pt x="452" y="54"/>
                  </a:cubicBezTo>
                  <a:cubicBezTo>
                    <a:pt x="201" y="179"/>
                    <a:pt x="1" y="480"/>
                    <a:pt x="1" y="780"/>
                  </a:cubicBezTo>
                  <a:cubicBezTo>
                    <a:pt x="1" y="969"/>
                    <a:pt x="107" y="1076"/>
                    <a:pt x="246" y="1076"/>
                  </a:cubicBezTo>
                  <a:cubicBezTo>
                    <a:pt x="310" y="1076"/>
                    <a:pt x="381" y="1053"/>
                    <a:pt x="452" y="1006"/>
                  </a:cubicBezTo>
                  <a:cubicBezTo>
                    <a:pt x="678" y="906"/>
                    <a:pt x="878" y="580"/>
                    <a:pt x="878" y="304"/>
                  </a:cubicBezTo>
                  <a:cubicBezTo>
                    <a:pt x="878" y="108"/>
                    <a:pt x="763" y="0"/>
                    <a:pt x="6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6" name="Google Shape;2226;p25"/>
            <p:cNvSpPr/>
            <p:nvPr/>
          </p:nvSpPr>
          <p:spPr>
            <a:xfrm>
              <a:off x="5018950" y="125810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0"/>
                  </a:moveTo>
                  <a:cubicBezTo>
                    <a:pt x="568" y="0"/>
                    <a:pt x="509" y="17"/>
                    <a:pt x="451" y="53"/>
                  </a:cubicBezTo>
                  <a:cubicBezTo>
                    <a:pt x="176" y="204"/>
                    <a:pt x="0" y="504"/>
                    <a:pt x="0" y="780"/>
                  </a:cubicBezTo>
                  <a:cubicBezTo>
                    <a:pt x="0" y="977"/>
                    <a:pt x="115" y="1084"/>
                    <a:pt x="262" y="1084"/>
                  </a:cubicBezTo>
                  <a:cubicBezTo>
                    <a:pt x="322" y="1084"/>
                    <a:pt x="387" y="1067"/>
                    <a:pt x="451" y="1031"/>
                  </a:cubicBezTo>
                  <a:cubicBezTo>
                    <a:pt x="702" y="905"/>
                    <a:pt x="877" y="580"/>
                    <a:pt x="877" y="304"/>
                  </a:cubicBezTo>
                  <a:cubicBezTo>
                    <a:pt x="877" y="107"/>
                    <a:pt x="763" y="0"/>
                    <a:pt x="6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7" name="Google Shape;2227;p25"/>
            <p:cNvSpPr/>
            <p:nvPr/>
          </p:nvSpPr>
          <p:spPr>
            <a:xfrm>
              <a:off x="5019584" y="1369219"/>
              <a:ext cx="21320" cy="27011"/>
            </a:xfrm>
            <a:custGeom>
              <a:rect b="b" l="l" r="r" t="t"/>
              <a:pathLst>
                <a:path extrusionOk="0" h="1080" w="878">
                  <a:moveTo>
                    <a:pt x="637" y="0"/>
                  </a:moveTo>
                  <a:cubicBezTo>
                    <a:pt x="578" y="0"/>
                    <a:pt x="513" y="23"/>
                    <a:pt x="451" y="70"/>
                  </a:cubicBezTo>
                  <a:cubicBezTo>
                    <a:pt x="176" y="195"/>
                    <a:pt x="0" y="496"/>
                    <a:pt x="0" y="771"/>
                  </a:cubicBezTo>
                  <a:cubicBezTo>
                    <a:pt x="0" y="980"/>
                    <a:pt x="109" y="1080"/>
                    <a:pt x="250" y="1080"/>
                  </a:cubicBezTo>
                  <a:cubicBezTo>
                    <a:pt x="313" y="1080"/>
                    <a:pt x="382" y="1060"/>
                    <a:pt x="451" y="1022"/>
                  </a:cubicBezTo>
                  <a:cubicBezTo>
                    <a:pt x="702" y="897"/>
                    <a:pt x="877" y="596"/>
                    <a:pt x="877" y="320"/>
                  </a:cubicBezTo>
                  <a:cubicBezTo>
                    <a:pt x="877" y="113"/>
                    <a:pt x="770" y="0"/>
                    <a:pt x="6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8" name="Google Shape;2228;p25"/>
            <p:cNvSpPr/>
            <p:nvPr/>
          </p:nvSpPr>
          <p:spPr>
            <a:xfrm>
              <a:off x="5018950" y="147990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0"/>
                  </a:moveTo>
                  <a:cubicBezTo>
                    <a:pt x="568" y="0"/>
                    <a:pt x="509" y="18"/>
                    <a:pt x="451" y="54"/>
                  </a:cubicBezTo>
                  <a:cubicBezTo>
                    <a:pt x="226" y="179"/>
                    <a:pt x="25" y="505"/>
                    <a:pt x="0" y="780"/>
                  </a:cubicBezTo>
                  <a:cubicBezTo>
                    <a:pt x="0" y="977"/>
                    <a:pt x="102" y="1084"/>
                    <a:pt x="251" y="1084"/>
                  </a:cubicBezTo>
                  <a:cubicBezTo>
                    <a:pt x="312" y="1084"/>
                    <a:pt x="379" y="1067"/>
                    <a:pt x="451" y="1031"/>
                  </a:cubicBezTo>
                  <a:cubicBezTo>
                    <a:pt x="702" y="906"/>
                    <a:pt x="877" y="580"/>
                    <a:pt x="877" y="304"/>
                  </a:cubicBezTo>
                  <a:cubicBezTo>
                    <a:pt x="877" y="108"/>
                    <a:pt x="763" y="0"/>
                    <a:pt x="6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9" name="Google Shape;2229;p25"/>
            <p:cNvSpPr/>
            <p:nvPr/>
          </p:nvSpPr>
          <p:spPr>
            <a:xfrm>
              <a:off x="5114800" y="1203450"/>
              <a:ext cx="21325" cy="26750"/>
            </a:xfrm>
            <a:custGeom>
              <a:rect b="b" l="l" r="r" t="t"/>
              <a:pathLst>
                <a:path extrusionOk="0" h="1070" w="853">
                  <a:moveTo>
                    <a:pt x="622" y="1"/>
                  </a:moveTo>
                  <a:cubicBezTo>
                    <a:pt x="563" y="1"/>
                    <a:pt x="496" y="20"/>
                    <a:pt x="427" y="59"/>
                  </a:cubicBezTo>
                  <a:cubicBezTo>
                    <a:pt x="201" y="184"/>
                    <a:pt x="26" y="485"/>
                    <a:pt x="1" y="761"/>
                  </a:cubicBezTo>
                  <a:cubicBezTo>
                    <a:pt x="1" y="969"/>
                    <a:pt x="85" y="1069"/>
                    <a:pt x="220" y="1069"/>
                  </a:cubicBezTo>
                  <a:cubicBezTo>
                    <a:pt x="280" y="1069"/>
                    <a:pt x="350" y="1050"/>
                    <a:pt x="427" y="1011"/>
                  </a:cubicBezTo>
                  <a:cubicBezTo>
                    <a:pt x="677" y="886"/>
                    <a:pt x="853" y="585"/>
                    <a:pt x="853" y="310"/>
                  </a:cubicBezTo>
                  <a:cubicBezTo>
                    <a:pt x="853" y="101"/>
                    <a:pt x="756" y="1"/>
                    <a:pt x="6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0" name="Google Shape;2230;p25"/>
            <p:cNvSpPr/>
            <p:nvPr/>
          </p:nvSpPr>
          <p:spPr>
            <a:xfrm>
              <a:off x="5210675" y="1147800"/>
              <a:ext cx="21950" cy="27150"/>
            </a:xfrm>
            <a:custGeom>
              <a:rect b="b" l="l" r="r" t="t"/>
              <a:pathLst>
                <a:path extrusionOk="0" h="1086" w="878">
                  <a:moveTo>
                    <a:pt x="635" y="1"/>
                  </a:moveTo>
                  <a:cubicBezTo>
                    <a:pt x="579" y="1"/>
                    <a:pt x="516" y="18"/>
                    <a:pt x="451" y="54"/>
                  </a:cubicBezTo>
                  <a:cubicBezTo>
                    <a:pt x="226" y="180"/>
                    <a:pt x="0" y="480"/>
                    <a:pt x="0" y="781"/>
                  </a:cubicBezTo>
                  <a:cubicBezTo>
                    <a:pt x="0" y="978"/>
                    <a:pt x="115" y="1085"/>
                    <a:pt x="263" y="1085"/>
                  </a:cubicBezTo>
                  <a:cubicBezTo>
                    <a:pt x="322" y="1085"/>
                    <a:pt x="387" y="1068"/>
                    <a:pt x="451" y="1032"/>
                  </a:cubicBezTo>
                  <a:cubicBezTo>
                    <a:pt x="702" y="906"/>
                    <a:pt x="878" y="581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1" name="Google Shape;2231;p25"/>
            <p:cNvSpPr/>
            <p:nvPr/>
          </p:nvSpPr>
          <p:spPr>
            <a:xfrm>
              <a:off x="5307150" y="1092050"/>
              <a:ext cx="21975" cy="27125"/>
            </a:xfrm>
            <a:custGeom>
              <a:rect b="b" l="l" r="r" t="t"/>
              <a:pathLst>
                <a:path extrusionOk="0" h="1085" w="879">
                  <a:moveTo>
                    <a:pt x="625" y="0"/>
                  </a:moveTo>
                  <a:cubicBezTo>
                    <a:pt x="569" y="0"/>
                    <a:pt x="510" y="18"/>
                    <a:pt x="452" y="54"/>
                  </a:cubicBezTo>
                  <a:cubicBezTo>
                    <a:pt x="227" y="179"/>
                    <a:pt x="26" y="530"/>
                    <a:pt x="1" y="781"/>
                  </a:cubicBezTo>
                  <a:cubicBezTo>
                    <a:pt x="1" y="977"/>
                    <a:pt x="116" y="1085"/>
                    <a:pt x="263" y="1085"/>
                  </a:cubicBezTo>
                  <a:cubicBezTo>
                    <a:pt x="323" y="1085"/>
                    <a:pt x="387" y="1067"/>
                    <a:pt x="452" y="1031"/>
                  </a:cubicBezTo>
                  <a:cubicBezTo>
                    <a:pt x="678" y="906"/>
                    <a:pt x="878" y="580"/>
                    <a:pt x="878" y="304"/>
                  </a:cubicBezTo>
                  <a:cubicBezTo>
                    <a:pt x="878" y="108"/>
                    <a:pt x="763" y="0"/>
                    <a:pt x="6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2" name="Google Shape;2232;p25"/>
            <p:cNvSpPr/>
            <p:nvPr/>
          </p:nvSpPr>
          <p:spPr>
            <a:xfrm>
              <a:off x="5115425" y="131385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16" y="1"/>
                  </a:moveTo>
                  <a:cubicBezTo>
                    <a:pt x="556" y="1"/>
                    <a:pt x="492" y="18"/>
                    <a:pt x="427" y="54"/>
                  </a:cubicBezTo>
                  <a:cubicBezTo>
                    <a:pt x="176" y="179"/>
                    <a:pt x="1" y="480"/>
                    <a:pt x="1" y="781"/>
                  </a:cubicBezTo>
                  <a:cubicBezTo>
                    <a:pt x="1" y="977"/>
                    <a:pt x="90" y="1085"/>
                    <a:pt x="232" y="1085"/>
                  </a:cubicBezTo>
                  <a:cubicBezTo>
                    <a:pt x="289" y="1085"/>
                    <a:pt x="355" y="1067"/>
                    <a:pt x="427" y="1031"/>
                  </a:cubicBezTo>
                  <a:cubicBezTo>
                    <a:pt x="677" y="906"/>
                    <a:pt x="878" y="580"/>
                    <a:pt x="878" y="305"/>
                  </a:cubicBezTo>
                  <a:cubicBezTo>
                    <a:pt x="878" y="108"/>
                    <a:pt x="763" y="1"/>
                    <a:pt x="6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3" name="Google Shape;2233;p25"/>
            <p:cNvSpPr/>
            <p:nvPr/>
          </p:nvSpPr>
          <p:spPr>
            <a:xfrm>
              <a:off x="5115425" y="1424125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16" y="1"/>
                  </a:moveTo>
                  <a:cubicBezTo>
                    <a:pt x="556" y="1"/>
                    <a:pt x="492" y="18"/>
                    <a:pt x="427" y="54"/>
                  </a:cubicBezTo>
                  <a:cubicBezTo>
                    <a:pt x="226" y="179"/>
                    <a:pt x="26" y="530"/>
                    <a:pt x="1" y="781"/>
                  </a:cubicBezTo>
                  <a:cubicBezTo>
                    <a:pt x="1" y="977"/>
                    <a:pt x="90" y="1085"/>
                    <a:pt x="232" y="1085"/>
                  </a:cubicBezTo>
                  <a:cubicBezTo>
                    <a:pt x="289" y="1085"/>
                    <a:pt x="355" y="1067"/>
                    <a:pt x="427" y="1031"/>
                  </a:cubicBezTo>
                  <a:cubicBezTo>
                    <a:pt x="677" y="906"/>
                    <a:pt x="878" y="580"/>
                    <a:pt x="878" y="305"/>
                  </a:cubicBezTo>
                  <a:cubicBezTo>
                    <a:pt x="878" y="108"/>
                    <a:pt x="763" y="1"/>
                    <a:pt x="6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4" name="Google Shape;2234;p25"/>
            <p:cNvSpPr/>
            <p:nvPr/>
          </p:nvSpPr>
          <p:spPr>
            <a:xfrm>
              <a:off x="5211300" y="1258100"/>
              <a:ext cx="22575" cy="27125"/>
            </a:xfrm>
            <a:custGeom>
              <a:rect b="b" l="l" r="r" t="t"/>
              <a:pathLst>
                <a:path extrusionOk="0" h="1085" w="903">
                  <a:moveTo>
                    <a:pt x="640" y="0"/>
                  </a:moveTo>
                  <a:cubicBezTo>
                    <a:pt x="581" y="0"/>
                    <a:pt x="516" y="17"/>
                    <a:pt x="452" y="53"/>
                  </a:cubicBezTo>
                  <a:cubicBezTo>
                    <a:pt x="201" y="179"/>
                    <a:pt x="0" y="530"/>
                    <a:pt x="25" y="780"/>
                  </a:cubicBezTo>
                  <a:cubicBezTo>
                    <a:pt x="25" y="977"/>
                    <a:pt x="115" y="1084"/>
                    <a:pt x="257" y="1084"/>
                  </a:cubicBezTo>
                  <a:cubicBezTo>
                    <a:pt x="314" y="1084"/>
                    <a:pt x="380" y="1067"/>
                    <a:pt x="452" y="1031"/>
                  </a:cubicBezTo>
                  <a:cubicBezTo>
                    <a:pt x="702" y="905"/>
                    <a:pt x="903" y="580"/>
                    <a:pt x="903" y="304"/>
                  </a:cubicBezTo>
                  <a:cubicBezTo>
                    <a:pt x="903" y="107"/>
                    <a:pt x="788" y="0"/>
                    <a:pt x="6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5" name="Google Shape;2235;p25"/>
            <p:cNvSpPr/>
            <p:nvPr/>
          </p:nvSpPr>
          <p:spPr>
            <a:xfrm>
              <a:off x="5307150" y="1202325"/>
              <a:ext cx="21975" cy="27125"/>
            </a:xfrm>
            <a:custGeom>
              <a:rect b="b" l="l" r="r" t="t"/>
              <a:pathLst>
                <a:path extrusionOk="0" h="1085" w="879">
                  <a:moveTo>
                    <a:pt x="625" y="0"/>
                  </a:moveTo>
                  <a:cubicBezTo>
                    <a:pt x="569" y="0"/>
                    <a:pt x="510" y="18"/>
                    <a:pt x="452" y="54"/>
                  </a:cubicBezTo>
                  <a:cubicBezTo>
                    <a:pt x="227" y="179"/>
                    <a:pt x="26" y="530"/>
                    <a:pt x="1" y="781"/>
                  </a:cubicBezTo>
                  <a:cubicBezTo>
                    <a:pt x="1" y="977"/>
                    <a:pt x="116" y="1085"/>
                    <a:pt x="263" y="1085"/>
                  </a:cubicBezTo>
                  <a:cubicBezTo>
                    <a:pt x="323" y="1085"/>
                    <a:pt x="387" y="1067"/>
                    <a:pt x="452" y="1031"/>
                  </a:cubicBezTo>
                  <a:cubicBezTo>
                    <a:pt x="678" y="906"/>
                    <a:pt x="878" y="605"/>
                    <a:pt x="878" y="304"/>
                  </a:cubicBezTo>
                  <a:cubicBezTo>
                    <a:pt x="878" y="108"/>
                    <a:pt x="763" y="0"/>
                    <a:pt x="6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6" name="Google Shape;2236;p25"/>
            <p:cNvSpPr/>
            <p:nvPr/>
          </p:nvSpPr>
          <p:spPr>
            <a:xfrm>
              <a:off x="5307800" y="1313100"/>
              <a:ext cx="21950" cy="26750"/>
            </a:xfrm>
            <a:custGeom>
              <a:rect b="b" l="l" r="r" t="t"/>
              <a:pathLst>
                <a:path extrusionOk="0" h="1070" w="878">
                  <a:moveTo>
                    <a:pt x="647" y="1"/>
                  </a:moveTo>
                  <a:cubicBezTo>
                    <a:pt x="587" y="1"/>
                    <a:pt x="520" y="20"/>
                    <a:pt x="451" y="59"/>
                  </a:cubicBezTo>
                  <a:cubicBezTo>
                    <a:pt x="201" y="184"/>
                    <a:pt x="0" y="510"/>
                    <a:pt x="0" y="761"/>
                  </a:cubicBezTo>
                  <a:cubicBezTo>
                    <a:pt x="0" y="969"/>
                    <a:pt x="108" y="1069"/>
                    <a:pt x="250" y="1069"/>
                  </a:cubicBezTo>
                  <a:cubicBezTo>
                    <a:pt x="313" y="1069"/>
                    <a:pt x="382" y="1050"/>
                    <a:pt x="451" y="1011"/>
                  </a:cubicBezTo>
                  <a:cubicBezTo>
                    <a:pt x="702" y="886"/>
                    <a:pt x="877" y="585"/>
                    <a:pt x="877" y="310"/>
                  </a:cubicBezTo>
                  <a:cubicBezTo>
                    <a:pt x="877" y="101"/>
                    <a:pt x="781" y="1"/>
                    <a:pt x="6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7" name="Google Shape;2237;p25"/>
            <p:cNvSpPr/>
            <p:nvPr/>
          </p:nvSpPr>
          <p:spPr>
            <a:xfrm>
              <a:off x="5211300" y="1368375"/>
              <a:ext cx="22575" cy="27125"/>
            </a:xfrm>
            <a:custGeom>
              <a:rect b="b" l="l" r="r" t="t"/>
              <a:pathLst>
                <a:path extrusionOk="0" h="1085" w="903">
                  <a:moveTo>
                    <a:pt x="640" y="0"/>
                  </a:moveTo>
                  <a:cubicBezTo>
                    <a:pt x="581" y="0"/>
                    <a:pt x="516" y="17"/>
                    <a:pt x="452" y="53"/>
                  </a:cubicBezTo>
                  <a:cubicBezTo>
                    <a:pt x="226" y="179"/>
                    <a:pt x="0" y="530"/>
                    <a:pt x="25" y="780"/>
                  </a:cubicBezTo>
                  <a:cubicBezTo>
                    <a:pt x="25" y="977"/>
                    <a:pt x="127" y="1084"/>
                    <a:pt x="268" y="1084"/>
                  </a:cubicBezTo>
                  <a:cubicBezTo>
                    <a:pt x="324" y="1084"/>
                    <a:pt x="387" y="1067"/>
                    <a:pt x="452" y="1031"/>
                  </a:cubicBezTo>
                  <a:cubicBezTo>
                    <a:pt x="702" y="906"/>
                    <a:pt x="903" y="605"/>
                    <a:pt x="903" y="304"/>
                  </a:cubicBezTo>
                  <a:cubicBezTo>
                    <a:pt x="903" y="107"/>
                    <a:pt x="788" y="0"/>
                    <a:pt x="6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8" name="Google Shape;2238;p25"/>
            <p:cNvSpPr/>
            <p:nvPr/>
          </p:nvSpPr>
          <p:spPr>
            <a:xfrm>
              <a:off x="4921825" y="1642050"/>
              <a:ext cx="21950" cy="26750"/>
            </a:xfrm>
            <a:custGeom>
              <a:rect b="b" l="l" r="r" t="t"/>
              <a:pathLst>
                <a:path extrusionOk="0" h="1070" w="878">
                  <a:moveTo>
                    <a:pt x="636" y="1"/>
                  </a:moveTo>
                  <a:cubicBezTo>
                    <a:pt x="577" y="1"/>
                    <a:pt x="513" y="20"/>
                    <a:pt x="452" y="59"/>
                  </a:cubicBezTo>
                  <a:cubicBezTo>
                    <a:pt x="201" y="184"/>
                    <a:pt x="0" y="510"/>
                    <a:pt x="0" y="761"/>
                  </a:cubicBezTo>
                  <a:cubicBezTo>
                    <a:pt x="0" y="969"/>
                    <a:pt x="109" y="1069"/>
                    <a:pt x="251" y="1069"/>
                  </a:cubicBezTo>
                  <a:cubicBezTo>
                    <a:pt x="313" y="1069"/>
                    <a:pt x="382" y="1050"/>
                    <a:pt x="452" y="1011"/>
                  </a:cubicBezTo>
                  <a:cubicBezTo>
                    <a:pt x="702" y="886"/>
                    <a:pt x="878" y="585"/>
                    <a:pt x="878" y="309"/>
                  </a:cubicBezTo>
                  <a:cubicBezTo>
                    <a:pt x="878" y="101"/>
                    <a:pt x="769" y="1"/>
                    <a:pt x="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9" name="Google Shape;2239;p25"/>
            <p:cNvSpPr/>
            <p:nvPr/>
          </p:nvSpPr>
          <p:spPr>
            <a:xfrm>
              <a:off x="5018325" y="1586400"/>
              <a:ext cx="21950" cy="27150"/>
            </a:xfrm>
            <a:custGeom>
              <a:rect b="b" l="l" r="r" t="t"/>
              <a:pathLst>
                <a:path extrusionOk="0" h="1086" w="878">
                  <a:moveTo>
                    <a:pt x="615" y="1"/>
                  </a:moveTo>
                  <a:cubicBezTo>
                    <a:pt x="556" y="1"/>
                    <a:pt x="491" y="18"/>
                    <a:pt x="426" y="54"/>
                  </a:cubicBezTo>
                  <a:cubicBezTo>
                    <a:pt x="175" y="180"/>
                    <a:pt x="0" y="480"/>
                    <a:pt x="0" y="781"/>
                  </a:cubicBezTo>
                  <a:cubicBezTo>
                    <a:pt x="0" y="978"/>
                    <a:pt x="89" y="1085"/>
                    <a:pt x="231" y="1085"/>
                  </a:cubicBezTo>
                  <a:cubicBezTo>
                    <a:pt x="288" y="1085"/>
                    <a:pt x="354" y="1068"/>
                    <a:pt x="426" y="1032"/>
                  </a:cubicBezTo>
                  <a:cubicBezTo>
                    <a:pt x="677" y="906"/>
                    <a:pt x="877" y="581"/>
                    <a:pt x="877" y="305"/>
                  </a:cubicBezTo>
                  <a:cubicBezTo>
                    <a:pt x="877" y="108"/>
                    <a:pt x="763" y="1"/>
                    <a:pt x="6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0" name="Google Shape;2240;p25"/>
            <p:cNvSpPr/>
            <p:nvPr/>
          </p:nvSpPr>
          <p:spPr>
            <a:xfrm>
              <a:off x="5114800" y="1530650"/>
              <a:ext cx="21325" cy="27125"/>
            </a:xfrm>
            <a:custGeom>
              <a:rect b="b" l="l" r="r" t="t"/>
              <a:pathLst>
                <a:path extrusionOk="0" h="1085" w="853">
                  <a:moveTo>
                    <a:pt x="611" y="0"/>
                  </a:moveTo>
                  <a:cubicBezTo>
                    <a:pt x="554" y="0"/>
                    <a:pt x="491" y="18"/>
                    <a:pt x="427" y="54"/>
                  </a:cubicBezTo>
                  <a:cubicBezTo>
                    <a:pt x="176" y="179"/>
                    <a:pt x="1" y="530"/>
                    <a:pt x="1" y="780"/>
                  </a:cubicBezTo>
                  <a:cubicBezTo>
                    <a:pt x="1" y="977"/>
                    <a:pt x="90" y="1084"/>
                    <a:pt x="232" y="1084"/>
                  </a:cubicBezTo>
                  <a:cubicBezTo>
                    <a:pt x="289" y="1084"/>
                    <a:pt x="355" y="1067"/>
                    <a:pt x="427" y="1031"/>
                  </a:cubicBezTo>
                  <a:cubicBezTo>
                    <a:pt x="677" y="906"/>
                    <a:pt x="853" y="580"/>
                    <a:pt x="853" y="304"/>
                  </a:cubicBezTo>
                  <a:cubicBezTo>
                    <a:pt x="853" y="108"/>
                    <a:pt x="751" y="0"/>
                    <a:pt x="6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1" name="Google Shape;2241;p25"/>
            <p:cNvSpPr/>
            <p:nvPr/>
          </p:nvSpPr>
          <p:spPr>
            <a:xfrm>
              <a:off x="5210050" y="1474875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1"/>
                  </a:moveTo>
                  <a:cubicBezTo>
                    <a:pt x="568" y="1"/>
                    <a:pt x="509" y="18"/>
                    <a:pt x="451" y="54"/>
                  </a:cubicBezTo>
                  <a:cubicBezTo>
                    <a:pt x="226" y="179"/>
                    <a:pt x="0" y="505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1" y="1032"/>
                  </a:cubicBezTo>
                  <a:cubicBezTo>
                    <a:pt x="677" y="906"/>
                    <a:pt x="877" y="605"/>
                    <a:pt x="877" y="305"/>
                  </a:cubicBezTo>
                  <a:cubicBezTo>
                    <a:pt x="877" y="108"/>
                    <a:pt x="763" y="1"/>
                    <a:pt x="6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2" name="Google Shape;2242;p25"/>
            <p:cNvSpPr/>
            <p:nvPr/>
          </p:nvSpPr>
          <p:spPr>
            <a:xfrm>
              <a:off x="5306525" y="1419625"/>
              <a:ext cx="21975" cy="26725"/>
            </a:xfrm>
            <a:custGeom>
              <a:rect b="b" l="l" r="r" t="t"/>
              <a:pathLst>
                <a:path extrusionOk="0" h="1069" w="879">
                  <a:moveTo>
                    <a:pt x="628" y="1"/>
                  </a:moveTo>
                  <a:cubicBezTo>
                    <a:pt x="565" y="1"/>
                    <a:pt x="496" y="20"/>
                    <a:pt x="427" y="59"/>
                  </a:cubicBezTo>
                  <a:cubicBezTo>
                    <a:pt x="226" y="184"/>
                    <a:pt x="1" y="485"/>
                    <a:pt x="1" y="760"/>
                  </a:cubicBezTo>
                  <a:cubicBezTo>
                    <a:pt x="1" y="969"/>
                    <a:pt x="97" y="1069"/>
                    <a:pt x="232" y="1069"/>
                  </a:cubicBezTo>
                  <a:cubicBezTo>
                    <a:pt x="291" y="1069"/>
                    <a:pt x="358" y="1049"/>
                    <a:pt x="427" y="1011"/>
                  </a:cubicBezTo>
                  <a:cubicBezTo>
                    <a:pt x="678" y="886"/>
                    <a:pt x="878" y="585"/>
                    <a:pt x="878" y="309"/>
                  </a:cubicBezTo>
                  <a:cubicBezTo>
                    <a:pt x="878" y="101"/>
                    <a:pt x="770" y="1"/>
                    <a:pt x="6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43" name="Google Shape;2243;p25"/>
          <p:cNvGrpSpPr/>
          <p:nvPr/>
        </p:nvGrpSpPr>
        <p:grpSpPr>
          <a:xfrm>
            <a:off x="8185503" y="445023"/>
            <a:ext cx="593164" cy="1161172"/>
            <a:chOff x="4921825" y="870250"/>
            <a:chExt cx="407925" cy="798550"/>
          </a:xfrm>
        </p:grpSpPr>
        <p:sp>
          <p:nvSpPr>
            <p:cNvPr id="2244" name="Google Shape;2244;p25"/>
            <p:cNvSpPr/>
            <p:nvPr/>
          </p:nvSpPr>
          <p:spPr>
            <a:xfrm>
              <a:off x="4921825" y="1092675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0"/>
                  </a:moveTo>
                  <a:cubicBezTo>
                    <a:pt x="569" y="0"/>
                    <a:pt x="509" y="18"/>
                    <a:pt x="452" y="54"/>
                  </a:cubicBezTo>
                  <a:cubicBezTo>
                    <a:pt x="201" y="179"/>
                    <a:pt x="0" y="530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2" y="1031"/>
                  </a:cubicBezTo>
                  <a:cubicBezTo>
                    <a:pt x="702" y="906"/>
                    <a:pt x="878" y="580"/>
                    <a:pt x="878" y="304"/>
                  </a:cubicBezTo>
                  <a:cubicBezTo>
                    <a:pt x="878" y="108"/>
                    <a:pt x="763" y="0"/>
                    <a:pt x="6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5" name="Google Shape;2245;p25"/>
            <p:cNvSpPr/>
            <p:nvPr/>
          </p:nvSpPr>
          <p:spPr>
            <a:xfrm>
              <a:off x="5018325" y="1037425"/>
              <a:ext cx="21950" cy="26725"/>
            </a:xfrm>
            <a:custGeom>
              <a:rect b="b" l="l" r="r" t="t"/>
              <a:pathLst>
                <a:path extrusionOk="0" h="1069" w="878">
                  <a:moveTo>
                    <a:pt x="627" y="0"/>
                  </a:moveTo>
                  <a:cubicBezTo>
                    <a:pt x="564" y="0"/>
                    <a:pt x="495" y="20"/>
                    <a:pt x="426" y="58"/>
                  </a:cubicBezTo>
                  <a:cubicBezTo>
                    <a:pt x="175" y="209"/>
                    <a:pt x="0" y="509"/>
                    <a:pt x="0" y="760"/>
                  </a:cubicBezTo>
                  <a:cubicBezTo>
                    <a:pt x="0" y="969"/>
                    <a:pt x="96" y="1069"/>
                    <a:pt x="231" y="1069"/>
                  </a:cubicBezTo>
                  <a:cubicBezTo>
                    <a:pt x="290" y="1069"/>
                    <a:pt x="357" y="1049"/>
                    <a:pt x="426" y="1011"/>
                  </a:cubicBezTo>
                  <a:cubicBezTo>
                    <a:pt x="677" y="885"/>
                    <a:pt x="877" y="585"/>
                    <a:pt x="877" y="309"/>
                  </a:cubicBezTo>
                  <a:cubicBezTo>
                    <a:pt x="877" y="100"/>
                    <a:pt x="769" y="0"/>
                    <a:pt x="6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6" name="Google Shape;2246;p25"/>
            <p:cNvSpPr/>
            <p:nvPr/>
          </p:nvSpPr>
          <p:spPr>
            <a:xfrm>
              <a:off x="5114800" y="981775"/>
              <a:ext cx="21325" cy="26900"/>
            </a:xfrm>
            <a:custGeom>
              <a:rect b="b" l="l" r="r" t="t"/>
              <a:pathLst>
                <a:path extrusionOk="0" h="1076" w="853">
                  <a:moveTo>
                    <a:pt x="611" y="0"/>
                  </a:moveTo>
                  <a:cubicBezTo>
                    <a:pt x="554" y="0"/>
                    <a:pt x="491" y="18"/>
                    <a:pt x="427" y="54"/>
                  </a:cubicBezTo>
                  <a:cubicBezTo>
                    <a:pt x="176" y="204"/>
                    <a:pt x="1" y="530"/>
                    <a:pt x="1" y="780"/>
                  </a:cubicBezTo>
                  <a:cubicBezTo>
                    <a:pt x="1" y="969"/>
                    <a:pt x="95" y="1076"/>
                    <a:pt x="227" y="1076"/>
                  </a:cubicBezTo>
                  <a:cubicBezTo>
                    <a:pt x="287" y="1076"/>
                    <a:pt x="356" y="1053"/>
                    <a:pt x="427" y="1006"/>
                  </a:cubicBezTo>
                  <a:cubicBezTo>
                    <a:pt x="677" y="906"/>
                    <a:pt x="853" y="580"/>
                    <a:pt x="853" y="304"/>
                  </a:cubicBezTo>
                  <a:cubicBezTo>
                    <a:pt x="853" y="108"/>
                    <a:pt x="751" y="0"/>
                    <a:pt x="6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7" name="Google Shape;2247;p25"/>
            <p:cNvSpPr/>
            <p:nvPr/>
          </p:nvSpPr>
          <p:spPr>
            <a:xfrm>
              <a:off x="5210050" y="92600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1"/>
                  </a:moveTo>
                  <a:cubicBezTo>
                    <a:pt x="568" y="1"/>
                    <a:pt x="509" y="18"/>
                    <a:pt x="451" y="54"/>
                  </a:cubicBezTo>
                  <a:cubicBezTo>
                    <a:pt x="226" y="204"/>
                    <a:pt x="0" y="505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1" y="1032"/>
                  </a:cubicBezTo>
                  <a:cubicBezTo>
                    <a:pt x="677" y="906"/>
                    <a:pt x="877" y="580"/>
                    <a:pt x="877" y="305"/>
                  </a:cubicBezTo>
                  <a:cubicBezTo>
                    <a:pt x="877" y="108"/>
                    <a:pt x="763" y="1"/>
                    <a:pt x="6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8" name="Google Shape;2248;p25"/>
            <p:cNvSpPr/>
            <p:nvPr/>
          </p:nvSpPr>
          <p:spPr>
            <a:xfrm>
              <a:off x="5306525" y="870250"/>
              <a:ext cx="21975" cy="27125"/>
            </a:xfrm>
            <a:custGeom>
              <a:rect b="b" l="l" r="r" t="t"/>
              <a:pathLst>
                <a:path extrusionOk="0" h="1085" w="879">
                  <a:moveTo>
                    <a:pt x="616" y="0"/>
                  </a:moveTo>
                  <a:cubicBezTo>
                    <a:pt x="556" y="0"/>
                    <a:pt x="492" y="18"/>
                    <a:pt x="427" y="53"/>
                  </a:cubicBezTo>
                  <a:cubicBezTo>
                    <a:pt x="226" y="229"/>
                    <a:pt x="1" y="505"/>
                    <a:pt x="1" y="780"/>
                  </a:cubicBezTo>
                  <a:cubicBezTo>
                    <a:pt x="1" y="977"/>
                    <a:pt x="103" y="1084"/>
                    <a:pt x="243" y="1084"/>
                  </a:cubicBezTo>
                  <a:cubicBezTo>
                    <a:pt x="300" y="1084"/>
                    <a:pt x="362" y="1067"/>
                    <a:pt x="427" y="1031"/>
                  </a:cubicBezTo>
                  <a:cubicBezTo>
                    <a:pt x="678" y="906"/>
                    <a:pt x="878" y="605"/>
                    <a:pt x="878" y="304"/>
                  </a:cubicBezTo>
                  <a:cubicBezTo>
                    <a:pt x="878" y="108"/>
                    <a:pt x="763" y="0"/>
                    <a:pt x="6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9" name="Google Shape;2249;p25"/>
            <p:cNvSpPr/>
            <p:nvPr/>
          </p:nvSpPr>
          <p:spPr>
            <a:xfrm>
              <a:off x="4921825" y="1203450"/>
              <a:ext cx="21950" cy="26750"/>
            </a:xfrm>
            <a:custGeom>
              <a:rect b="b" l="l" r="r" t="t"/>
              <a:pathLst>
                <a:path extrusionOk="0" h="1070" w="878">
                  <a:moveTo>
                    <a:pt x="636" y="1"/>
                  </a:moveTo>
                  <a:cubicBezTo>
                    <a:pt x="577" y="1"/>
                    <a:pt x="513" y="20"/>
                    <a:pt x="452" y="59"/>
                  </a:cubicBezTo>
                  <a:cubicBezTo>
                    <a:pt x="226" y="209"/>
                    <a:pt x="25" y="510"/>
                    <a:pt x="0" y="761"/>
                  </a:cubicBezTo>
                  <a:cubicBezTo>
                    <a:pt x="0" y="969"/>
                    <a:pt x="109" y="1069"/>
                    <a:pt x="251" y="1069"/>
                  </a:cubicBezTo>
                  <a:cubicBezTo>
                    <a:pt x="313" y="1069"/>
                    <a:pt x="382" y="1050"/>
                    <a:pt x="452" y="1011"/>
                  </a:cubicBezTo>
                  <a:cubicBezTo>
                    <a:pt x="702" y="886"/>
                    <a:pt x="878" y="585"/>
                    <a:pt x="878" y="310"/>
                  </a:cubicBezTo>
                  <a:cubicBezTo>
                    <a:pt x="878" y="101"/>
                    <a:pt x="769" y="1"/>
                    <a:pt x="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0" name="Google Shape;2250;p25"/>
            <p:cNvSpPr/>
            <p:nvPr/>
          </p:nvSpPr>
          <p:spPr>
            <a:xfrm>
              <a:off x="4922450" y="131385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35" y="1"/>
                  </a:moveTo>
                  <a:cubicBezTo>
                    <a:pt x="579" y="1"/>
                    <a:pt x="516" y="18"/>
                    <a:pt x="452" y="54"/>
                  </a:cubicBezTo>
                  <a:cubicBezTo>
                    <a:pt x="201" y="204"/>
                    <a:pt x="0" y="530"/>
                    <a:pt x="0" y="781"/>
                  </a:cubicBezTo>
                  <a:cubicBezTo>
                    <a:pt x="0" y="977"/>
                    <a:pt x="102" y="1085"/>
                    <a:pt x="252" y="1085"/>
                  </a:cubicBezTo>
                  <a:cubicBezTo>
                    <a:pt x="312" y="1085"/>
                    <a:pt x="380" y="1067"/>
                    <a:pt x="452" y="1031"/>
                  </a:cubicBezTo>
                  <a:cubicBezTo>
                    <a:pt x="702" y="906"/>
                    <a:pt x="878" y="580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1" name="Google Shape;2251;p25"/>
            <p:cNvSpPr/>
            <p:nvPr/>
          </p:nvSpPr>
          <p:spPr>
            <a:xfrm>
              <a:off x="4922450" y="142475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35" y="1"/>
                  </a:moveTo>
                  <a:cubicBezTo>
                    <a:pt x="579" y="1"/>
                    <a:pt x="516" y="18"/>
                    <a:pt x="452" y="54"/>
                  </a:cubicBezTo>
                  <a:cubicBezTo>
                    <a:pt x="226" y="179"/>
                    <a:pt x="51" y="505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2" y="1032"/>
                  </a:cubicBezTo>
                  <a:cubicBezTo>
                    <a:pt x="702" y="906"/>
                    <a:pt x="878" y="605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2" name="Google Shape;2252;p25"/>
            <p:cNvSpPr/>
            <p:nvPr/>
          </p:nvSpPr>
          <p:spPr>
            <a:xfrm>
              <a:off x="4923700" y="1535550"/>
              <a:ext cx="21325" cy="26725"/>
            </a:xfrm>
            <a:custGeom>
              <a:rect b="b" l="l" r="r" t="t"/>
              <a:pathLst>
                <a:path extrusionOk="0" h="1069" w="853">
                  <a:moveTo>
                    <a:pt x="622" y="0"/>
                  </a:moveTo>
                  <a:cubicBezTo>
                    <a:pt x="563" y="0"/>
                    <a:pt x="496" y="20"/>
                    <a:pt x="427" y="58"/>
                  </a:cubicBezTo>
                  <a:cubicBezTo>
                    <a:pt x="176" y="183"/>
                    <a:pt x="1" y="484"/>
                    <a:pt x="1" y="760"/>
                  </a:cubicBezTo>
                  <a:cubicBezTo>
                    <a:pt x="1" y="968"/>
                    <a:pt x="97" y="1069"/>
                    <a:pt x="231" y="1069"/>
                  </a:cubicBezTo>
                  <a:cubicBezTo>
                    <a:pt x="291" y="1069"/>
                    <a:pt x="357" y="1049"/>
                    <a:pt x="427" y="1011"/>
                  </a:cubicBezTo>
                  <a:cubicBezTo>
                    <a:pt x="677" y="885"/>
                    <a:pt x="853" y="584"/>
                    <a:pt x="853" y="309"/>
                  </a:cubicBezTo>
                  <a:cubicBezTo>
                    <a:pt x="853" y="100"/>
                    <a:pt x="756" y="0"/>
                    <a:pt x="6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3" name="Google Shape;2253;p25"/>
            <p:cNvSpPr/>
            <p:nvPr/>
          </p:nvSpPr>
          <p:spPr>
            <a:xfrm>
              <a:off x="5018325" y="1147800"/>
              <a:ext cx="21950" cy="27150"/>
            </a:xfrm>
            <a:custGeom>
              <a:rect b="b" l="l" r="r" t="t"/>
              <a:pathLst>
                <a:path extrusionOk="0" h="1086" w="878">
                  <a:moveTo>
                    <a:pt x="615" y="1"/>
                  </a:moveTo>
                  <a:cubicBezTo>
                    <a:pt x="556" y="1"/>
                    <a:pt x="491" y="18"/>
                    <a:pt x="426" y="54"/>
                  </a:cubicBezTo>
                  <a:cubicBezTo>
                    <a:pt x="201" y="205"/>
                    <a:pt x="0" y="480"/>
                    <a:pt x="0" y="781"/>
                  </a:cubicBezTo>
                  <a:cubicBezTo>
                    <a:pt x="0" y="978"/>
                    <a:pt x="102" y="1085"/>
                    <a:pt x="242" y="1085"/>
                  </a:cubicBezTo>
                  <a:cubicBezTo>
                    <a:pt x="299" y="1085"/>
                    <a:pt x="361" y="1068"/>
                    <a:pt x="426" y="1032"/>
                  </a:cubicBezTo>
                  <a:cubicBezTo>
                    <a:pt x="677" y="906"/>
                    <a:pt x="877" y="581"/>
                    <a:pt x="877" y="305"/>
                  </a:cubicBezTo>
                  <a:cubicBezTo>
                    <a:pt x="877" y="108"/>
                    <a:pt x="763" y="1"/>
                    <a:pt x="6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4" name="Google Shape;2254;p25"/>
            <p:cNvSpPr/>
            <p:nvPr/>
          </p:nvSpPr>
          <p:spPr>
            <a:xfrm>
              <a:off x="5114800" y="1092050"/>
              <a:ext cx="21325" cy="27125"/>
            </a:xfrm>
            <a:custGeom>
              <a:rect b="b" l="l" r="r" t="t"/>
              <a:pathLst>
                <a:path extrusionOk="0" h="1085" w="853">
                  <a:moveTo>
                    <a:pt x="611" y="0"/>
                  </a:moveTo>
                  <a:cubicBezTo>
                    <a:pt x="554" y="0"/>
                    <a:pt x="491" y="18"/>
                    <a:pt x="427" y="54"/>
                  </a:cubicBezTo>
                  <a:cubicBezTo>
                    <a:pt x="201" y="204"/>
                    <a:pt x="1" y="530"/>
                    <a:pt x="1" y="781"/>
                  </a:cubicBezTo>
                  <a:cubicBezTo>
                    <a:pt x="1" y="977"/>
                    <a:pt x="103" y="1085"/>
                    <a:pt x="243" y="1085"/>
                  </a:cubicBezTo>
                  <a:cubicBezTo>
                    <a:pt x="299" y="1085"/>
                    <a:pt x="362" y="1067"/>
                    <a:pt x="427" y="1031"/>
                  </a:cubicBezTo>
                  <a:cubicBezTo>
                    <a:pt x="677" y="906"/>
                    <a:pt x="853" y="580"/>
                    <a:pt x="853" y="304"/>
                  </a:cubicBezTo>
                  <a:cubicBezTo>
                    <a:pt x="853" y="108"/>
                    <a:pt x="751" y="0"/>
                    <a:pt x="6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5" name="Google Shape;2255;p25"/>
            <p:cNvSpPr/>
            <p:nvPr/>
          </p:nvSpPr>
          <p:spPr>
            <a:xfrm>
              <a:off x="5210675" y="1036275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35" y="1"/>
                  </a:moveTo>
                  <a:cubicBezTo>
                    <a:pt x="579" y="1"/>
                    <a:pt x="516" y="18"/>
                    <a:pt x="451" y="54"/>
                  </a:cubicBezTo>
                  <a:cubicBezTo>
                    <a:pt x="201" y="230"/>
                    <a:pt x="0" y="530"/>
                    <a:pt x="0" y="781"/>
                  </a:cubicBezTo>
                  <a:cubicBezTo>
                    <a:pt x="0" y="978"/>
                    <a:pt x="115" y="1085"/>
                    <a:pt x="263" y="1085"/>
                  </a:cubicBezTo>
                  <a:cubicBezTo>
                    <a:pt x="322" y="1085"/>
                    <a:pt x="387" y="1068"/>
                    <a:pt x="451" y="1032"/>
                  </a:cubicBezTo>
                  <a:cubicBezTo>
                    <a:pt x="702" y="906"/>
                    <a:pt x="878" y="580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6" name="Google Shape;2256;p25"/>
            <p:cNvSpPr/>
            <p:nvPr/>
          </p:nvSpPr>
          <p:spPr>
            <a:xfrm>
              <a:off x="5307150" y="981775"/>
              <a:ext cx="21975" cy="26900"/>
            </a:xfrm>
            <a:custGeom>
              <a:rect b="b" l="l" r="r" t="t"/>
              <a:pathLst>
                <a:path extrusionOk="0" h="1076" w="879">
                  <a:moveTo>
                    <a:pt x="625" y="0"/>
                  </a:moveTo>
                  <a:cubicBezTo>
                    <a:pt x="569" y="0"/>
                    <a:pt x="510" y="18"/>
                    <a:pt x="452" y="54"/>
                  </a:cubicBezTo>
                  <a:cubicBezTo>
                    <a:pt x="201" y="179"/>
                    <a:pt x="1" y="480"/>
                    <a:pt x="1" y="780"/>
                  </a:cubicBezTo>
                  <a:cubicBezTo>
                    <a:pt x="1" y="969"/>
                    <a:pt x="107" y="1076"/>
                    <a:pt x="246" y="1076"/>
                  </a:cubicBezTo>
                  <a:cubicBezTo>
                    <a:pt x="310" y="1076"/>
                    <a:pt x="381" y="1053"/>
                    <a:pt x="452" y="1006"/>
                  </a:cubicBezTo>
                  <a:cubicBezTo>
                    <a:pt x="678" y="906"/>
                    <a:pt x="878" y="580"/>
                    <a:pt x="878" y="304"/>
                  </a:cubicBezTo>
                  <a:cubicBezTo>
                    <a:pt x="878" y="108"/>
                    <a:pt x="763" y="0"/>
                    <a:pt x="6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7" name="Google Shape;2257;p25"/>
            <p:cNvSpPr/>
            <p:nvPr/>
          </p:nvSpPr>
          <p:spPr>
            <a:xfrm>
              <a:off x="5018950" y="125810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0"/>
                  </a:moveTo>
                  <a:cubicBezTo>
                    <a:pt x="568" y="0"/>
                    <a:pt x="509" y="17"/>
                    <a:pt x="451" y="53"/>
                  </a:cubicBezTo>
                  <a:cubicBezTo>
                    <a:pt x="176" y="204"/>
                    <a:pt x="0" y="504"/>
                    <a:pt x="0" y="780"/>
                  </a:cubicBezTo>
                  <a:cubicBezTo>
                    <a:pt x="0" y="977"/>
                    <a:pt x="115" y="1084"/>
                    <a:pt x="262" y="1084"/>
                  </a:cubicBezTo>
                  <a:cubicBezTo>
                    <a:pt x="322" y="1084"/>
                    <a:pt x="387" y="1067"/>
                    <a:pt x="451" y="1031"/>
                  </a:cubicBezTo>
                  <a:cubicBezTo>
                    <a:pt x="702" y="905"/>
                    <a:pt x="877" y="580"/>
                    <a:pt x="877" y="304"/>
                  </a:cubicBezTo>
                  <a:cubicBezTo>
                    <a:pt x="877" y="107"/>
                    <a:pt x="763" y="0"/>
                    <a:pt x="6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8" name="Google Shape;2258;p25"/>
            <p:cNvSpPr/>
            <p:nvPr/>
          </p:nvSpPr>
          <p:spPr>
            <a:xfrm>
              <a:off x="5018950" y="1369225"/>
              <a:ext cx="21950" cy="27000"/>
            </a:xfrm>
            <a:custGeom>
              <a:rect b="b" l="l" r="r" t="t"/>
              <a:pathLst>
                <a:path extrusionOk="0" h="1080" w="878">
                  <a:moveTo>
                    <a:pt x="637" y="0"/>
                  </a:moveTo>
                  <a:cubicBezTo>
                    <a:pt x="578" y="0"/>
                    <a:pt x="513" y="23"/>
                    <a:pt x="451" y="70"/>
                  </a:cubicBezTo>
                  <a:cubicBezTo>
                    <a:pt x="176" y="195"/>
                    <a:pt x="0" y="496"/>
                    <a:pt x="0" y="771"/>
                  </a:cubicBezTo>
                  <a:cubicBezTo>
                    <a:pt x="0" y="980"/>
                    <a:pt x="109" y="1080"/>
                    <a:pt x="250" y="1080"/>
                  </a:cubicBezTo>
                  <a:cubicBezTo>
                    <a:pt x="313" y="1080"/>
                    <a:pt x="382" y="1060"/>
                    <a:pt x="451" y="1022"/>
                  </a:cubicBezTo>
                  <a:cubicBezTo>
                    <a:pt x="702" y="897"/>
                    <a:pt x="877" y="596"/>
                    <a:pt x="877" y="320"/>
                  </a:cubicBezTo>
                  <a:cubicBezTo>
                    <a:pt x="877" y="113"/>
                    <a:pt x="770" y="0"/>
                    <a:pt x="6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9" name="Google Shape;2259;p25"/>
            <p:cNvSpPr/>
            <p:nvPr/>
          </p:nvSpPr>
          <p:spPr>
            <a:xfrm>
              <a:off x="5018950" y="147990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0"/>
                  </a:moveTo>
                  <a:cubicBezTo>
                    <a:pt x="568" y="0"/>
                    <a:pt x="509" y="18"/>
                    <a:pt x="451" y="54"/>
                  </a:cubicBezTo>
                  <a:cubicBezTo>
                    <a:pt x="226" y="179"/>
                    <a:pt x="25" y="505"/>
                    <a:pt x="0" y="780"/>
                  </a:cubicBezTo>
                  <a:cubicBezTo>
                    <a:pt x="0" y="977"/>
                    <a:pt x="102" y="1084"/>
                    <a:pt x="251" y="1084"/>
                  </a:cubicBezTo>
                  <a:cubicBezTo>
                    <a:pt x="312" y="1084"/>
                    <a:pt x="379" y="1067"/>
                    <a:pt x="451" y="1031"/>
                  </a:cubicBezTo>
                  <a:cubicBezTo>
                    <a:pt x="702" y="906"/>
                    <a:pt x="877" y="580"/>
                    <a:pt x="877" y="304"/>
                  </a:cubicBezTo>
                  <a:cubicBezTo>
                    <a:pt x="877" y="108"/>
                    <a:pt x="763" y="0"/>
                    <a:pt x="6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0" name="Google Shape;2260;p25"/>
            <p:cNvSpPr/>
            <p:nvPr/>
          </p:nvSpPr>
          <p:spPr>
            <a:xfrm>
              <a:off x="5114800" y="1203450"/>
              <a:ext cx="21325" cy="26750"/>
            </a:xfrm>
            <a:custGeom>
              <a:rect b="b" l="l" r="r" t="t"/>
              <a:pathLst>
                <a:path extrusionOk="0" h="1070" w="853">
                  <a:moveTo>
                    <a:pt x="622" y="1"/>
                  </a:moveTo>
                  <a:cubicBezTo>
                    <a:pt x="563" y="1"/>
                    <a:pt x="496" y="20"/>
                    <a:pt x="427" y="59"/>
                  </a:cubicBezTo>
                  <a:cubicBezTo>
                    <a:pt x="201" y="184"/>
                    <a:pt x="26" y="485"/>
                    <a:pt x="1" y="761"/>
                  </a:cubicBezTo>
                  <a:cubicBezTo>
                    <a:pt x="1" y="969"/>
                    <a:pt x="85" y="1069"/>
                    <a:pt x="220" y="1069"/>
                  </a:cubicBezTo>
                  <a:cubicBezTo>
                    <a:pt x="280" y="1069"/>
                    <a:pt x="350" y="1050"/>
                    <a:pt x="427" y="1011"/>
                  </a:cubicBezTo>
                  <a:cubicBezTo>
                    <a:pt x="677" y="886"/>
                    <a:pt x="853" y="585"/>
                    <a:pt x="853" y="310"/>
                  </a:cubicBezTo>
                  <a:cubicBezTo>
                    <a:pt x="853" y="101"/>
                    <a:pt x="756" y="1"/>
                    <a:pt x="6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1" name="Google Shape;2261;p25"/>
            <p:cNvSpPr/>
            <p:nvPr/>
          </p:nvSpPr>
          <p:spPr>
            <a:xfrm>
              <a:off x="5210675" y="1147800"/>
              <a:ext cx="21950" cy="27150"/>
            </a:xfrm>
            <a:custGeom>
              <a:rect b="b" l="l" r="r" t="t"/>
              <a:pathLst>
                <a:path extrusionOk="0" h="1086" w="878">
                  <a:moveTo>
                    <a:pt x="635" y="1"/>
                  </a:moveTo>
                  <a:cubicBezTo>
                    <a:pt x="579" y="1"/>
                    <a:pt x="516" y="18"/>
                    <a:pt x="451" y="54"/>
                  </a:cubicBezTo>
                  <a:cubicBezTo>
                    <a:pt x="226" y="180"/>
                    <a:pt x="0" y="480"/>
                    <a:pt x="0" y="781"/>
                  </a:cubicBezTo>
                  <a:cubicBezTo>
                    <a:pt x="0" y="978"/>
                    <a:pt x="115" y="1085"/>
                    <a:pt x="263" y="1085"/>
                  </a:cubicBezTo>
                  <a:cubicBezTo>
                    <a:pt x="322" y="1085"/>
                    <a:pt x="387" y="1068"/>
                    <a:pt x="451" y="1032"/>
                  </a:cubicBezTo>
                  <a:cubicBezTo>
                    <a:pt x="702" y="906"/>
                    <a:pt x="878" y="581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2" name="Google Shape;2262;p25"/>
            <p:cNvSpPr/>
            <p:nvPr/>
          </p:nvSpPr>
          <p:spPr>
            <a:xfrm>
              <a:off x="5307150" y="1092050"/>
              <a:ext cx="21975" cy="27125"/>
            </a:xfrm>
            <a:custGeom>
              <a:rect b="b" l="l" r="r" t="t"/>
              <a:pathLst>
                <a:path extrusionOk="0" h="1085" w="879">
                  <a:moveTo>
                    <a:pt x="625" y="0"/>
                  </a:moveTo>
                  <a:cubicBezTo>
                    <a:pt x="569" y="0"/>
                    <a:pt x="510" y="18"/>
                    <a:pt x="452" y="54"/>
                  </a:cubicBezTo>
                  <a:cubicBezTo>
                    <a:pt x="227" y="179"/>
                    <a:pt x="26" y="530"/>
                    <a:pt x="1" y="781"/>
                  </a:cubicBezTo>
                  <a:cubicBezTo>
                    <a:pt x="1" y="977"/>
                    <a:pt x="116" y="1085"/>
                    <a:pt x="263" y="1085"/>
                  </a:cubicBezTo>
                  <a:cubicBezTo>
                    <a:pt x="323" y="1085"/>
                    <a:pt x="387" y="1067"/>
                    <a:pt x="452" y="1031"/>
                  </a:cubicBezTo>
                  <a:cubicBezTo>
                    <a:pt x="678" y="906"/>
                    <a:pt x="878" y="580"/>
                    <a:pt x="878" y="304"/>
                  </a:cubicBezTo>
                  <a:cubicBezTo>
                    <a:pt x="878" y="108"/>
                    <a:pt x="763" y="0"/>
                    <a:pt x="6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3" name="Google Shape;2263;p25"/>
            <p:cNvSpPr/>
            <p:nvPr/>
          </p:nvSpPr>
          <p:spPr>
            <a:xfrm>
              <a:off x="5115425" y="131385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16" y="1"/>
                  </a:moveTo>
                  <a:cubicBezTo>
                    <a:pt x="556" y="1"/>
                    <a:pt x="492" y="18"/>
                    <a:pt x="427" y="54"/>
                  </a:cubicBezTo>
                  <a:cubicBezTo>
                    <a:pt x="176" y="179"/>
                    <a:pt x="1" y="480"/>
                    <a:pt x="1" y="781"/>
                  </a:cubicBezTo>
                  <a:cubicBezTo>
                    <a:pt x="1" y="977"/>
                    <a:pt x="90" y="1085"/>
                    <a:pt x="232" y="1085"/>
                  </a:cubicBezTo>
                  <a:cubicBezTo>
                    <a:pt x="289" y="1085"/>
                    <a:pt x="355" y="1067"/>
                    <a:pt x="427" y="1031"/>
                  </a:cubicBezTo>
                  <a:cubicBezTo>
                    <a:pt x="677" y="906"/>
                    <a:pt x="878" y="580"/>
                    <a:pt x="878" y="305"/>
                  </a:cubicBezTo>
                  <a:cubicBezTo>
                    <a:pt x="878" y="108"/>
                    <a:pt x="763" y="1"/>
                    <a:pt x="6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4" name="Google Shape;2264;p25"/>
            <p:cNvSpPr/>
            <p:nvPr/>
          </p:nvSpPr>
          <p:spPr>
            <a:xfrm>
              <a:off x="5115425" y="1424125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16" y="1"/>
                  </a:moveTo>
                  <a:cubicBezTo>
                    <a:pt x="556" y="1"/>
                    <a:pt x="492" y="18"/>
                    <a:pt x="427" y="54"/>
                  </a:cubicBezTo>
                  <a:cubicBezTo>
                    <a:pt x="226" y="179"/>
                    <a:pt x="26" y="530"/>
                    <a:pt x="1" y="781"/>
                  </a:cubicBezTo>
                  <a:cubicBezTo>
                    <a:pt x="1" y="977"/>
                    <a:pt x="90" y="1085"/>
                    <a:pt x="232" y="1085"/>
                  </a:cubicBezTo>
                  <a:cubicBezTo>
                    <a:pt x="289" y="1085"/>
                    <a:pt x="355" y="1067"/>
                    <a:pt x="427" y="1031"/>
                  </a:cubicBezTo>
                  <a:cubicBezTo>
                    <a:pt x="677" y="906"/>
                    <a:pt x="878" y="580"/>
                    <a:pt x="878" y="305"/>
                  </a:cubicBezTo>
                  <a:cubicBezTo>
                    <a:pt x="878" y="108"/>
                    <a:pt x="763" y="1"/>
                    <a:pt x="6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5" name="Google Shape;2265;p25"/>
            <p:cNvSpPr/>
            <p:nvPr/>
          </p:nvSpPr>
          <p:spPr>
            <a:xfrm>
              <a:off x="5211300" y="1258100"/>
              <a:ext cx="22575" cy="27125"/>
            </a:xfrm>
            <a:custGeom>
              <a:rect b="b" l="l" r="r" t="t"/>
              <a:pathLst>
                <a:path extrusionOk="0" h="1085" w="903">
                  <a:moveTo>
                    <a:pt x="640" y="0"/>
                  </a:moveTo>
                  <a:cubicBezTo>
                    <a:pt x="581" y="0"/>
                    <a:pt x="516" y="17"/>
                    <a:pt x="452" y="53"/>
                  </a:cubicBezTo>
                  <a:cubicBezTo>
                    <a:pt x="201" y="179"/>
                    <a:pt x="0" y="530"/>
                    <a:pt x="25" y="780"/>
                  </a:cubicBezTo>
                  <a:cubicBezTo>
                    <a:pt x="25" y="977"/>
                    <a:pt x="115" y="1084"/>
                    <a:pt x="257" y="1084"/>
                  </a:cubicBezTo>
                  <a:cubicBezTo>
                    <a:pt x="314" y="1084"/>
                    <a:pt x="380" y="1067"/>
                    <a:pt x="452" y="1031"/>
                  </a:cubicBezTo>
                  <a:cubicBezTo>
                    <a:pt x="702" y="905"/>
                    <a:pt x="903" y="580"/>
                    <a:pt x="903" y="304"/>
                  </a:cubicBezTo>
                  <a:cubicBezTo>
                    <a:pt x="903" y="107"/>
                    <a:pt x="788" y="0"/>
                    <a:pt x="6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6" name="Google Shape;2266;p25"/>
            <p:cNvSpPr/>
            <p:nvPr/>
          </p:nvSpPr>
          <p:spPr>
            <a:xfrm>
              <a:off x="5307150" y="1202325"/>
              <a:ext cx="21975" cy="27125"/>
            </a:xfrm>
            <a:custGeom>
              <a:rect b="b" l="l" r="r" t="t"/>
              <a:pathLst>
                <a:path extrusionOk="0" h="1085" w="879">
                  <a:moveTo>
                    <a:pt x="625" y="0"/>
                  </a:moveTo>
                  <a:cubicBezTo>
                    <a:pt x="569" y="0"/>
                    <a:pt x="510" y="18"/>
                    <a:pt x="452" y="54"/>
                  </a:cubicBezTo>
                  <a:cubicBezTo>
                    <a:pt x="227" y="179"/>
                    <a:pt x="26" y="530"/>
                    <a:pt x="1" y="781"/>
                  </a:cubicBezTo>
                  <a:cubicBezTo>
                    <a:pt x="1" y="977"/>
                    <a:pt x="116" y="1085"/>
                    <a:pt x="263" y="1085"/>
                  </a:cubicBezTo>
                  <a:cubicBezTo>
                    <a:pt x="323" y="1085"/>
                    <a:pt x="387" y="1067"/>
                    <a:pt x="452" y="1031"/>
                  </a:cubicBezTo>
                  <a:cubicBezTo>
                    <a:pt x="678" y="906"/>
                    <a:pt x="878" y="605"/>
                    <a:pt x="878" y="304"/>
                  </a:cubicBezTo>
                  <a:cubicBezTo>
                    <a:pt x="878" y="108"/>
                    <a:pt x="763" y="0"/>
                    <a:pt x="6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7" name="Google Shape;2267;p25"/>
            <p:cNvSpPr/>
            <p:nvPr/>
          </p:nvSpPr>
          <p:spPr>
            <a:xfrm>
              <a:off x="5307800" y="1313100"/>
              <a:ext cx="21950" cy="26750"/>
            </a:xfrm>
            <a:custGeom>
              <a:rect b="b" l="l" r="r" t="t"/>
              <a:pathLst>
                <a:path extrusionOk="0" h="1070" w="878">
                  <a:moveTo>
                    <a:pt x="647" y="1"/>
                  </a:moveTo>
                  <a:cubicBezTo>
                    <a:pt x="587" y="1"/>
                    <a:pt x="520" y="20"/>
                    <a:pt x="451" y="59"/>
                  </a:cubicBezTo>
                  <a:cubicBezTo>
                    <a:pt x="201" y="184"/>
                    <a:pt x="0" y="510"/>
                    <a:pt x="0" y="761"/>
                  </a:cubicBezTo>
                  <a:cubicBezTo>
                    <a:pt x="0" y="969"/>
                    <a:pt x="108" y="1069"/>
                    <a:pt x="250" y="1069"/>
                  </a:cubicBezTo>
                  <a:cubicBezTo>
                    <a:pt x="313" y="1069"/>
                    <a:pt x="382" y="1050"/>
                    <a:pt x="451" y="1011"/>
                  </a:cubicBezTo>
                  <a:cubicBezTo>
                    <a:pt x="702" y="886"/>
                    <a:pt x="877" y="585"/>
                    <a:pt x="877" y="310"/>
                  </a:cubicBezTo>
                  <a:cubicBezTo>
                    <a:pt x="877" y="101"/>
                    <a:pt x="781" y="1"/>
                    <a:pt x="6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8" name="Google Shape;2268;p25"/>
            <p:cNvSpPr/>
            <p:nvPr/>
          </p:nvSpPr>
          <p:spPr>
            <a:xfrm>
              <a:off x="5211300" y="1368375"/>
              <a:ext cx="22575" cy="27125"/>
            </a:xfrm>
            <a:custGeom>
              <a:rect b="b" l="l" r="r" t="t"/>
              <a:pathLst>
                <a:path extrusionOk="0" h="1085" w="903">
                  <a:moveTo>
                    <a:pt x="640" y="0"/>
                  </a:moveTo>
                  <a:cubicBezTo>
                    <a:pt x="581" y="0"/>
                    <a:pt x="516" y="17"/>
                    <a:pt x="452" y="53"/>
                  </a:cubicBezTo>
                  <a:cubicBezTo>
                    <a:pt x="226" y="179"/>
                    <a:pt x="0" y="530"/>
                    <a:pt x="25" y="780"/>
                  </a:cubicBezTo>
                  <a:cubicBezTo>
                    <a:pt x="25" y="977"/>
                    <a:pt x="127" y="1084"/>
                    <a:pt x="268" y="1084"/>
                  </a:cubicBezTo>
                  <a:cubicBezTo>
                    <a:pt x="324" y="1084"/>
                    <a:pt x="387" y="1067"/>
                    <a:pt x="452" y="1031"/>
                  </a:cubicBezTo>
                  <a:cubicBezTo>
                    <a:pt x="702" y="906"/>
                    <a:pt x="903" y="605"/>
                    <a:pt x="903" y="304"/>
                  </a:cubicBezTo>
                  <a:cubicBezTo>
                    <a:pt x="903" y="107"/>
                    <a:pt x="788" y="0"/>
                    <a:pt x="6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9" name="Google Shape;2269;p25"/>
            <p:cNvSpPr/>
            <p:nvPr/>
          </p:nvSpPr>
          <p:spPr>
            <a:xfrm>
              <a:off x="4921825" y="1642050"/>
              <a:ext cx="21950" cy="26750"/>
            </a:xfrm>
            <a:custGeom>
              <a:rect b="b" l="l" r="r" t="t"/>
              <a:pathLst>
                <a:path extrusionOk="0" h="1070" w="878">
                  <a:moveTo>
                    <a:pt x="636" y="1"/>
                  </a:moveTo>
                  <a:cubicBezTo>
                    <a:pt x="577" y="1"/>
                    <a:pt x="513" y="20"/>
                    <a:pt x="452" y="59"/>
                  </a:cubicBezTo>
                  <a:cubicBezTo>
                    <a:pt x="201" y="184"/>
                    <a:pt x="0" y="510"/>
                    <a:pt x="0" y="761"/>
                  </a:cubicBezTo>
                  <a:cubicBezTo>
                    <a:pt x="0" y="969"/>
                    <a:pt x="109" y="1069"/>
                    <a:pt x="251" y="1069"/>
                  </a:cubicBezTo>
                  <a:cubicBezTo>
                    <a:pt x="313" y="1069"/>
                    <a:pt x="382" y="1050"/>
                    <a:pt x="452" y="1011"/>
                  </a:cubicBezTo>
                  <a:cubicBezTo>
                    <a:pt x="702" y="886"/>
                    <a:pt x="878" y="585"/>
                    <a:pt x="878" y="309"/>
                  </a:cubicBezTo>
                  <a:cubicBezTo>
                    <a:pt x="878" y="101"/>
                    <a:pt x="769" y="1"/>
                    <a:pt x="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0" name="Google Shape;2270;p25"/>
            <p:cNvSpPr/>
            <p:nvPr/>
          </p:nvSpPr>
          <p:spPr>
            <a:xfrm>
              <a:off x="5018325" y="1586400"/>
              <a:ext cx="21950" cy="27150"/>
            </a:xfrm>
            <a:custGeom>
              <a:rect b="b" l="l" r="r" t="t"/>
              <a:pathLst>
                <a:path extrusionOk="0" h="1086" w="878">
                  <a:moveTo>
                    <a:pt x="615" y="1"/>
                  </a:moveTo>
                  <a:cubicBezTo>
                    <a:pt x="556" y="1"/>
                    <a:pt x="491" y="18"/>
                    <a:pt x="426" y="54"/>
                  </a:cubicBezTo>
                  <a:cubicBezTo>
                    <a:pt x="175" y="180"/>
                    <a:pt x="0" y="480"/>
                    <a:pt x="0" y="781"/>
                  </a:cubicBezTo>
                  <a:cubicBezTo>
                    <a:pt x="0" y="978"/>
                    <a:pt x="89" y="1085"/>
                    <a:pt x="231" y="1085"/>
                  </a:cubicBezTo>
                  <a:cubicBezTo>
                    <a:pt x="288" y="1085"/>
                    <a:pt x="354" y="1068"/>
                    <a:pt x="426" y="1032"/>
                  </a:cubicBezTo>
                  <a:cubicBezTo>
                    <a:pt x="677" y="906"/>
                    <a:pt x="877" y="581"/>
                    <a:pt x="877" y="305"/>
                  </a:cubicBezTo>
                  <a:cubicBezTo>
                    <a:pt x="877" y="108"/>
                    <a:pt x="763" y="1"/>
                    <a:pt x="6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1" name="Google Shape;2271;p25"/>
            <p:cNvSpPr/>
            <p:nvPr/>
          </p:nvSpPr>
          <p:spPr>
            <a:xfrm>
              <a:off x="5114800" y="1530650"/>
              <a:ext cx="21325" cy="27125"/>
            </a:xfrm>
            <a:custGeom>
              <a:rect b="b" l="l" r="r" t="t"/>
              <a:pathLst>
                <a:path extrusionOk="0" h="1085" w="853">
                  <a:moveTo>
                    <a:pt x="611" y="0"/>
                  </a:moveTo>
                  <a:cubicBezTo>
                    <a:pt x="554" y="0"/>
                    <a:pt x="491" y="18"/>
                    <a:pt x="427" y="54"/>
                  </a:cubicBezTo>
                  <a:cubicBezTo>
                    <a:pt x="176" y="179"/>
                    <a:pt x="1" y="530"/>
                    <a:pt x="1" y="780"/>
                  </a:cubicBezTo>
                  <a:cubicBezTo>
                    <a:pt x="1" y="977"/>
                    <a:pt x="90" y="1084"/>
                    <a:pt x="232" y="1084"/>
                  </a:cubicBezTo>
                  <a:cubicBezTo>
                    <a:pt x="289" y="1084"/>
                    <a:pt x="355" y="1067"/>
                    <a:pt x="427" y="1031"/>
                  </a:cubicBezTo>
                  <a:cubicBezTo>
                    <a:pt x="677" y="906"/>
                    <a:pt x="853" y="580"/>
                    <a:pt x="853" y="304"/>
                  </a:cubicBezTo>
                  <a:cubicBezTo>
                    <a:pt x="853" y="108"/>
                    <a:pt x="751" y="0"/>
                    <a:pt x="6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2" name="Google Shape;2272;p25"/>
            <p:cNvSpPr/>
            <p:nvPr/>
          </p:nvSpPr>
          <p:spPr>
            <a:xfrm>
              <a:off x="5210050" y="1474875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1"/>
                  </a:moveTo>
                  <a:cubicBezTo>
                    <a:pt x="568" y="1"/>
                    <a:pt x="509" y="18"/>
                    <a:pt x="451" y="54"/>
                  </a:cubicBezTo>
                  <a:cubicBezTo>
                    <a:pt x="226" y="179"/>
                    <a:pt x="0" y="505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1" y="1032"/>
                  </a:cubicBezTo>
                  <a:cubicBezTo>
                    <a:pt x="677" y="906"/>
                    <a:pt x="877" y="605"/>
                    <a:pt x="877" y="305"/>
                  </a:cubicBezTo>
                  <a:cubicBezTo>
                    <a:pt x="877" y="108"/>
                    <a:pt x="763" y="1"/>
                    <a:pt x="6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3" name="Google Shape;2273;p25"/>
            <p:cNvSpPr/>
            <p:nvPr/>
          </p:nvSpPr>
          <p:spPr>
            <a:xfrm>
              <a:off x="5306525" y="1419625"/>
              <a:ext cx="21975" cy="26725"/>
            </a:xfrm>
            <a:custGeom>
              <a:rect b="b" l="l" r="r" t="t"/>
              <a:pathLst>
                <a:path extrusionOk="0" h="1069" w="879">
                  <a:moveTo>
                    <a:pt x="628" y="1"/>
                  </a:moveTo>
                  <a:cubicBezTo>
                    <a:pt x="565" y="1"/>
                    <a:pt x="496" y="20"/>
                    <a:pt x="427" y="59"/>
                  </a:cubicBezTo>
                  <a:cubicBezTo>
                    <a:pt x="226" y="184"/>
                    <a:pt x="1" y="485"/>
                    <a:pt x="1" y="760"/>
                  </a:cubicBezTo>
                  <a:cubicBezTo>
                    <a:pt x="1" y="969"/>
                    <a:pt x="97" y="1069"/>
                    <a:pt x="232" y="1069"/>
                  </a:cubicBezTo>
                  <a:cubicBezTo>
                    <a:pt x="291" y="1069"/>
                    <a:pt x="358" y="1049"/>
                    <a:pt x="427" y="1011"/>
                  </a:cubicBezTo>
                  <a:cubicBezTo>
                    <a:pt x="678" y="886"/>
                    <a:pt x="878" y="585"/>
                    <a:pt x="878" y="309"/>
                  </a:cubicBezTo>
                  <a:cubicBezTo>
                    <a:pt x="878" y="101"/>
                    <a:pt x="770" y="1"/>
                    <a:pt x="6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74" name="Google Shape;2274;p25"/>
          <p:cNvSpPr txBox="1"/>
          <p:nvPr>
            <p:ph idx="4294967295" type="ctrTitle"/>
          </p:nvPr>
        </p:nvSpPr>
        <p:spPr>
          <a:xfrm>
            <a:off x="3664699" y="988750"/>
            <a:ext cx="1894500" cy="644700"/>
          </a:xfrm>
          <a:prstGeom prst="rect">
            <a:avLst/>
          </a:prstGeom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Ritika Pandey</a:t>
            </a:r>
            <a:endParaRPr sz="1800"/>
          </a:p>
        </p:txBody>
      </p:sp>
      <p:sp>
        <p:nvSpPr>
          <p:cNvPr id="2275" name="Google Shape;2275;p25"/>
          <p:cNvSpPr txBox="1"/>
          <p:nvPr>
            <p:ph idx="4294967295" type="subTitle"/>
          </p:nvPr>
        </p:nvSpPr>
        <p:spPr>
          <a:xfrm>
            <a:off x="6418688" y="4131450"/>
            <a:ext cx="2253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Computer Engineering - 2024</a:t>
            </a:r>
            <a:endParaRPr/>
          </a:p>
        </p:txBody>
      </p:sp>
      <p:sp>
        <p:nvSpPr>
          <p:cNvPr id="2276" name="Google Shape;2276;p25"/>
          <p:cNvSpPr txBox="1"/>
          <p:nvPr>
            <p:ph type="title"/>
          </p:nvPr>
        </p:nvSpPr>
        <p:spPr>
          <a:xfrm>
            <a:off x="783100" y="457075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College : </a:t>
            </a:r>
            <a:r>
              <a:rPr b="1" lang="en" sz="1800"/>
              <a:t>Army Institute of Technology</a:t>
            </a:r>
            <a:endParaRPr b="1" sz="1800"/>
          </a:p>
        </p:txBody>
      </p:sp>
      <p:pic>
        <p:nvPicPr>
          <p:cNvPr id="2277" name="Google Shape;227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3800" y="1848950"/>
            <a:ext cx="2102399" cy="2102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8" name="Google Shape;2278;p25"/>
          <p:cNvPicPr preferRelativeResize="0"/>
          <p:nvPr/>
        </p:nvPicPr>
        <p:blipFill rotWithShape="1">
          <a:blip r:embed="rId4">
            <a:alphaModFix/>
          </a:blip>
          <a:srcRect b="32167" l="0" r="0" t="17804"/>
          <a:stretch/>
        </p:blipFill>
        <p:spPr>
          <a:xfrm>
            <a:off x="3516000" y="1845413"/>
            <a:ext cx="2111999" cy="210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9" name="Google Shape;2279;p25"/>
          <p:cNvPicPr preferRelativeResize="0"/>
          <p:nvPr/>
        </p:nvPicPr>
        <p:blipFill rotWithShape="1">
          <a:blip r:embed="rId5">
            <a:alphaModFix/>
          </a:blip>
          <a:srcRect b="8332" l="0" r="0" t="0"/>
          <a:stretch/>
        </p:blipFill>
        <p:spPr>
          <a:xfrm>
            <a:off x="6494000" y="1765425"/>
            <a:ext cx="2102400" cy="2057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3" name="Shape 2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4" name="Google Shape;2284;p26"/>
          <p:cNvSpPr/>
          <p:nvPr/>
        </p:nvSpPr>
        <p:spPr>
          <a:xfrm>
            <a:off x="3074975" y="685975"/>
            <a:ext cx="3083100" cy="22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5" name="Google Shape;2285;p2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Problem Statement</a:t>
            </a:r>
            <a:endParaRPr/>
          </a:p>
        </p:txBody>
      </p:sp>
      <p:sp>
        <p:nvSpPr>
          <p:cNvPr id="2286" name="Google Shape;2286;p26"/>
          <p:cNvSpPr/>
          <p:nvPr/>
        </p:nvSpPr>
        <p:spPr>
          <a:xfrm flipH="1" rot="10800000">
            <a:off x="5697928" y="1360475"/>
            <a:ext cx="1475100" cy="112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7" name="Google Shape;2287;p26"/>
          <p:cNvSpPr txBox="1"/>
          <p:nvPr>
            <p:ph idx="4294967295" type="ctrTitle"/>
          </p:nvPr>
        </p:nvSpPr>
        <p:spPr>
          <a:xfrm>
            <a:off x="5657288" y="1153775"/>
            <a:ext cx="2011800" cy="31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1200"/>
              <a:t>Token Generation and Management</a:t>
            </a:r>
            <a:endParaRPr sz="1200"/>
          </a:p>
        </p:txBody>
      </p:sp>
      <p:sp>
        <p:nvSpPr>
          <p:cNvPr id="2288" name="Google Shape;2288;p26"/>
          <p:cNvSpPr/>
          <p:nvPr/>
        </p:nvSpPr>
        <p:spPr>
          <a:xfrm flipH="1" rot="10800000">
            <a:off x="1858950" y="1350550"/>
            <a:ext cx="1825500" cy="112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9" name="Google Shape;2289;p26"/>
          <p:cNvSpPr txBox="1"/>
          <p:nvPr>
            <p:ph idx="4294967295" type="ctrTitle"/>
          </p:nvPr>
        </p:nvSpPr>
        <p:spPr>
          <a:xfrm>
            <a:off x="1592101" y="1120013"/>
            <a:ext cx="2008800" cy="31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1200"/>
              <a:t>User Engagement and Interaction</a:t>
            </a:r>
            <a:endParaRPr sz="1200"/>
          </a:p>
        </p:txBody>
      </p:sp>
      <p:grpSp>
        <p:nvGrpSpPr>
          <p:cNvPr id="2290" name="Google Shape;2290;p26"/>
          <p:cNvGrpSpPr/>
          <p:nvPr/>
        </p:nvGrpSpPr>
        <p:grpSpPr>
          <a:xfrm>
            <a:off x="303491" y="313536"/>
            <a:ext cx="593164" cy="1161172"/>
            <a:chOff x="4921825" y="870250"/>
            <a:chExt cx="407925" cy="798550"/>
          </a:xfrm>
        </p:grpSpPr>
        <p:sp>
          <p:nvSpPr>
            <p:cNvPr id="2291" name="Google Shape;2291;p26"/>
            <p:cNvSpPr/>
            <p:nvPr/>
          </p:nvSpPr>
          <p:spPr>
            <a:xfrm>
              <a:off x="4921825" y="1092675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0"/>
                  </a:moveTo>
                  <a:cubicBezTo>
                    <a:pt x="569" y="0"/>
                    <a:pt x="509" y="18"/>
                    <a:pt x="452" y="54"/>
                  </a:cubicBezTo>
                  <a:cubicBezTo>
                    <a:pt x="201" y="179"/>
                    <a:pt x="0" y="530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2" y="1031"/>
                  </a:cubicBezTo>
                  <a:cubicBezTo>
                    <a:pt x="702" y="906"/>
                    <a:pt x="878" y="580"/>
                    <a:pt x="878" y="304"/>
                  </a:cubicBezTo>
                  <a:cubicBezTo>
                    <a:pt x="878" y="108"/>
                    <a:pt x="763" y="0"/>
                    <a:pt x="6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2" name="Google Shape;2292;p26"/>
            <p:cNvSpPr/>
            <p:nvPr/>
          </p:nvSpPr>
          <p:spPr>
            <a:xfrm>
              <a:off x="5018325" y="1037425"/>
              <a:ext cx="21950" cy="26725"/>
            </a:xfrm>
            <a:custGeom>
              <a:rect b="b" l="l" r="r" t="t"/>
              <a:pathLst>
                <a:path extrusionOk="0" h="1069" w="878">
                  <a:moveTo>
                    <a:pt x="627" y="0"/>
                  </a:moveTo>
                  <a:cubicBezTo>
                    <a:pt x="564" y="0"/>
                    <a:pt x="495" y="20"/>
                    <a:pt x="426" y="58"/>
                  </a:cubicBezTo>
                  <a:cubicBezTo>
                    <a:pt x="175" y="209"/>
                    <a:pt x="0" y="509"/>
                    <a:pt x="0" y="760"/>
                  </a:cubicBezTo>
                  <a:cubicBezTo>
                    <a:pt x="0" y="969"/>
                    <a:pt x="96" y="1069"/>
                    <a:pt x="231" y="1069"/>
                  </a:cubicBezTo>
                  <a:cubicBezTo>
                    <a:pt x="290" y="1069"/>
                    <a:pt x="357" y="1049"/>
                    <a:pt x="426" y="1011"/>
                  </a:cubicBezTo>
                  <a:cubicBezTo>
                    <a:pt x="677" y="885"/>
                    <a:pt x="877" y="585"/>
                    <a:pt x="877" y="309"/>
                  </a:cubicBezTo>
                  <a:cubicBezTo>
                    <a:pt x="877" y="100"/>
                    <a:pt x="769" y="0"/>
                    <a:pt x="6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3" name="Google Shape;2293;p26"/>
            <p:cNvSpPr/>
            <p:nvPr/>
          </p:nvSpPr>
          <p:spPr>
            <a:xfrm>
              <a:off x="5114800" y="981775"/>
              <a:ext cx="21325" cy="26900"/>
            </a:xfrm>
            <a:custGeom>
              <a:rect b="b" l="l" r="r" t="t"/>
              <a:pathLst>
                <a:path extrusionOk="0" h="1076" w="853">
                  <a:moveTo>
                    <a:pt x="611" y="0"/>
                  </a:moveTo>
                  <a:cubicBezTo>
                    <a:pt x="554" y="0"/>
                    <a:pt x="491" y="18"/>
                    <a:pt x="427" y="54"/>
                  </a:cubicBezTo>
                  <a:cubicBezTo>
                    <a:pt x="176" y="204"/>
                    <a:pt x="1" y="530"/>
                    <a:pt x="1" y="780"/>
                  </a:cubicBezTo>
                  <a:cubicBezTo>
                    <a:pt x="1" y="969"/>
                    <a:pt x="95" y="1076"/>
                    <a:pt x="227" y="1076"/>
                  </a:cubicBezTo>
                  <a:cubicBezTo>
                    <a:pt x="287" y="1076"/>
                    <a:pt x="356" y="1053"/>
                    <a:pt x="427" y="1006"/>
                  </a:cubicBezTo>
                  <a:cubicBezTo>
                    <a:pt x="677" y="906"/>
                    <a:pt x="853" y="580"/>
                    <a:pt x="853" y="304"/>
                  </a:cubicBezTo>
                  <a:cubicBezTo>
                    <a:pt x="853" y="108"/>
                    <a:pt x="751" y="0"/>
                    <a:pt x="6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4" name="Google Shape;2294;p26"/>
            <p:cNvSpPr/>
            <p:nvPr/>
          </p:nvSpPr>
          <p:spPr>
            <a:xfrm>
              <a:off x="5210050" y="92600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1"/>
                  </a:moveTo>
                  <a:cubicBezTo>
                    <a:pt x="568" y="1"/>
                    <a:pt x="509" y="18"/>
                    <a:pt x="451" y="54"/>
                  </a:cubicBezTo>
                  <a:cubicBezTo>
                    <a:pt x="226" y="204"/>
                    <a:pt x="0" y="505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1" y="1032"/>
                  </a:cubicBezTo>
                  <a:cubicBezTo>
                    <a:pt x="677" y="906"/>
                    <a:pt x="877" y="580"/>
                    <a:pt x="877" y="305"/>
                  </a:cubicBezTo>
                  <a:cubicBezTo>
                    <a:pt x="877" y="108"/>
                    <a:pt x="763" y="1"/>
                    <a:pt x="6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5" name="Google Shape;2295;p26"/>
            <p:cNvSpPr/>
            <p:nvPr/>
          </p:nvSpPr>
          <p:spPr>
            <a:xfrm>
              <a:off x="5306525" y="870250"/>
              <a:ext cx="21975" cy="27125"/>
            </a:xfrm>
            <a:custGeom>
              <a:rect b="b" l="l" r="r" t="t"/>
              <a:pathLst>
                <a:path extrusionOk="0" h="1085" w="879">
                  <a:moveTo>
                    <a:pt x="616" y="0"/>
                  </a:moveTo>
                  <a:cubicBezTo>
                    <a:pt x="556" y="0"/>
                    <a:pt x="492" y="18"/>
                    <a:pt x="427" y="53"/>
                  </a:cubicBezTo>
                  <a:cubicBezTo>
                    <a:pt x="226" y="229"/>
                    <a:pt x="1" y="505"/>
                    <a:pt x="1" y="780"/>
                  </a:cubicBezTo>
                  <a:cubicBezTo>
                    <a:pt x="1" y="977"/>
                    <a:pt x="103" y="1084"/>
                    <a:pt x="243" y="1084"/>
                  </a:cubicBezTo>
                  <a:cubicBezTo>
                    <a:pt x="300" y="1084"/>
                    <a:pt x="362" y="1067"/>
                    <a:pt x="427" y="1031"/>
                  </a:cubicBezTo>
                  <a:cubicBezTo>
                    <a:pt x="678" y="906"/>
                    <a:pt x="878" y="605"/>
                    <a:pt x="878" y="304"/>
                  </a:cubicBezTo>
                  <a:cubicBezTo>
                    <a:pt x="878" y="108"/>
                    <a:pt x="763" y="0"/>
                    <a:pt x="6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6" name="Google Shape;2296;p26"/>
            <p:cNvSpPr/>
            <p:nvPr/>
          </p:nvSpPr>
          <p:spPr>
            <a:xfrm>
              <a:off x="4921825" y="1203450"/>
              <a:ext cx="21950" cy="26750"/>
            </a:xfrm>
            <a:custGeom>
              <a:rect b="b" l="l" r="r" t="t"/>
              <a:pathLst>
                <a:path extrusionOk="0" h="1070" w="878">
                  <a:moveTo>
                    <a:pt x="636" y="1"/>
                  </a:moveTo>
                  <a:cubicBezTo>
                    <a:pt x="577" y="1"/>
                    <a:pt x="513" y="20"/>
                    <a:pt x="452" y="59"/>
                  </a:cubicBezTo>
                  <a:cubicBezTo>
                    <a:pt x="226" y="209"/>
                    <a:pt x="25" y="510"/>
                    <a:pt x="0" y="761"/>
                  </a:cubicBezTo>
                  <a:cubicBezTo>
                    <a:pt x="0" y="969"/>
                    <a:pt x="109" y="1069"/>
                    <a:pt x="251" y="1069"/>
                  </a:cubicBezTo>
                  <a:cubicBezTo>
                    <a:pt x="313" y="1069"/>
                    <a:pt x="382" y="1050"/>
                    <a:pt x="452" y="1011"/>
                  </a:cubicBezTo>
                  <a:cubicBezTo>
                    <a:pt x="702" y="886"/>
                    <a:pt x="878" y="585"/>
                    <a:pt x="878" y="310"/>
                  </a:cubicBezTo>
                  <a:cubicBezTo>
                    <a:pt x="878" y="101"/>
                    <a:pt x="769" y="1"/>
                    <a:pt x="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7" name="Google Shape;2297;p26"/>
            <p:cNvSpPr/>
            <p:nvPr/>
          </p:nvSpPr>
          <p:spPr>
            <a:xfrm>
              <a:off x="4922450" y="131385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35" y="1"/>
                  </a:moveTo>
                  <a:cubicBezTo>
                    <a:pt x="579" y="1"/>
                    <a:pt x="516" y="18"/>
                    <a:pt x="452" y="54"/>
                  </a:cubicBezTo>
                  <a:cubicBezTo>
                    <a:pt x="201" y="204"/>
                    <a:pt x="0" y="530"/>
                    <a:pt x="0" y="781"/>
                  </a:cubicBezTo>
                  <a:cubicBezTo>
                    <a:pt x="0" y="977"/>
                    <a:pt x="102" y="1085"/>
                    <a:pt x="252" y="1085"/>
                  </a:cubicBezTo>
                  <a:cubicBezTo>
                    <a:pt x="312" y="1085"/>
                    <a:pt x="380" y="1067"/>
                    <a:pt x="452" y="1031"/>
                  </a:cubicBezTo>
                  <a:cubicBezTo>
                    <a:pt x="702" y="906"/>
                    <a:pt x="878" y="580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8" name="Google Shape;2298;p26"/>
            <p:cNvSpPr/>
            <p:nvPr/>
          </p:nvSpPr>
          <p:spPr>
            <a:xfrm>
              <a:off x="4922450" y="142475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35" y="1"/>
                  </a:moveTo>
                  <a:cubicBezTo>
                    <a:pt x="579" y="1"/>
                    <a:pt x="516" y="18"/>
                    <a:pt x="452" y="54"/>
                  </a:cubicBezTo>
                  <a:cubicBezTo>
                    <a:pt x="226" y="179"/>
                    <a:pt x="51" y="505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2" y="1032"/>
                  </a:cubicBezTo>
                  <a:cubicBezTo>
                    <a:pt x="702" y="906"/>
                    <a:pt x="878" y="605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9" name="Google Shape;2299;p26"/>
            <p:cNvSpPr/>
            <p:nvPr/>
          </p:nvSpPr>
          <p:spPr>
            <a:xfrm>
              <a:off x="4923700" y="1535550"/>
              <a:ext cx="21325" cy="26725"/>
            </a:xfrm>
            <a:custGeom>
              <a:rect b="b" l="l" r="r" t="t"/>
              <a:pathLst>
                <a:path extrusionOk="0" h="1069" w="853">
                  <a:moveTo>
                    <a:pt x="622" y="0"/>
                  </a:moveTo>
                  <a:cubicBezTo>
                    <a:pt x="563" y="0"/>
                    <a:pt x="496" y="20"/>
                    <a:pt x="427" y="58"/>
                  </a:cubicBezTo>
                  <a:cubicBezTo>
                    <a:pt x="176" y="183"/>
                    <a:pt x="1" y="484"/>
                    <a:pt x="1" y="760"/>
                  </a:cubicBezTo>
                  <a:cubicBezTo>
                    <a:pt x="1" y="968"/>
                    <a:pt x="97" y="1069"/>
                    <a:pt x="231" y="1069"/>
                  </a:cubicBezTo>
                  <a:cubicBezTo>
                    <a:pt x="291" y="1069"/>
                    <a:pt x="357" y="1049"/>
                    <a:pt x="427" y="1011"/>
                  </a:cubicBezTo>
                  <a:cubicBezTo>
                    <a:pt x="677" y="885"/>
                    <a:pt x="853" y="584"/>
                    <a:pt x="853" y="309"/>
                  </a:cubicBezTo>
                  <a:cubicBezTo>
                    <a:pt x="853" y="100"/>
                    <a:pt x="756" y="0"/>
                    <a:pt x="6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0" name="Google Shape;2300;p26"/>
            <p:cNvSpPr/>
            <p:nvPr/>
          </p:nvSpPr>
          <p:spPr>
            <a:xfrm>
              <a:off x="5018325" y="1147800"/>
              <a:ext cx="21950" cy="27150"/>
            </a:xfrm>
            <a:custGeom>
              <a:rect b="b" l="l" r="r" t="t"/>
              <a:pathLst>
                <a:path extrusionOk="0" h="1086" w="878">
                  <a:moveTo>
                    <a:pt x="615" y="1"/>
                  </a:moveTo>
                  <a:cubicBezTo>
                    <a:pt x="556" y="1"/>
                    <a:pt x="491" y="18"/>
                    <a:pt x="426" y="54"/>
                  </a:cubicBezTo>
                  <a:cubicBezTo>
                    <a:pt x="201" y="205"/>
                    <a:pt x="0" y="480"/>
                    <a:pt x="0" y="781"/>
                  </a:cubicBezTo>
                  <a:cubicBezTo>
                    <a:pt x="0" y="978"/>
                    <a:pt x="102" y="1085"/>
                    <a:pt x="242" y="1085"/>
                  </a:cubicBezTo>
                  <a:cubicBezTo>
                    <a:pt x="299" y="1085"/>
                    <a:pt x="361" y="1068"/>
                    <a:pt x="426" y="1032"/>
                  </a:cubicBezTo>
                  <a:cubicBezTo>
                    <a:pt x="677" y="906"/>
                    <a:pt x="877" y="581"/>
                    <a:pt x="877" y="305"/>
                  </a:cubicBezTo>
                  <a:cubicBezTo>
                    <a:pt x="877" y="108"/>
                    <a:pt x="763" y="1"/>
                    <a:pt x="6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1" name="Google Shape;2301;p26"/>
            <p:cNvSpPr/>
            <p:nvPr/>
          </p:nvSpPr>
          <p:spPr>
            <a:xfrm>
              <a:off x="5114800" y="1092050"/>
              <a:ext cx="21325" cy="27125"/>
            </a:xfrm>
            <a:custGeom>
              <a:rect b="b" l="l" r="r" t="t"/>
              <a:pathLst>
                <a:path extrusionOk="0" h="1085" w="853">
                  <a:moveTo>
                    <a:pt x="611" y="0"/>
                  </a:moveTo>
                  <a:cubicBezTo>
                    <a:pt x="554" y="0"/>
                    <a:pt x="491" y="18"/>
                    <a:pt x="427" y="54"/>
                  </a:cubicBezTo>
                  <a:cubicBezTo>
                    <a:pt x="201" y="204"/>
                    <a:pt x="1" y="530"/>
                    <a:pt x="1" y="781"/>
                  </a:cubicBezTo>
                  <a:cubicBezTo>
                    <a:pt x="1" y="977"/>
                    <a:pt x="103" y="1085"/>
                    <a:pt x="243" y="1085"/>
                  </a:cubicBezTo>
                  <a:cubicBezTo>
                    <a:pt x="299" y="1085"/>
                    <a:pt x="362" y="1067"/>
                    <a:pt x="427" y="1031"/>
                  </a:cubicBezTo>
                  <a:cubicBezTo>
                    <a:pt x="677" y="906"/>
                    <a:pt x="853" y="580"/>
                    <a:pt x="853" y="304"/>
                  </a:cubicBezTo>
                  <a:cubicBezTo>
                    <a:pt x="853" y="108"/>
                    <a:pt x="751" y="0"/>
                    <a:pt x="6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2" name="Google Shape;2302;p26"/>
            <p:cNvSpPr/>
            <p:nvPr/>
          </p:nvSpPr>
          <p:spPr>
            <a:xfrm>
              <a:off x="5210675" y="1036275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35" y="1"/>
                  </a:moveTo>
                  <a:cubicBezTo>
                    <a:pt x="579" y="1"/>
                    <a:pt x="516" y="18"/>
                    <a:pt x="451" y="54"/>
                  </a:cubicBezTo>
                  <a:cubicBezTo>
                    <a:pt x="201" y="230"/>
                    <a:pt x="0" y="530"/>
                    <a:pt x="0" y="781"/>
                  </a:cubicBezTo>
                  <a:cubicBezTo>
                    <a:pt x="0" y="978"/>
                    <a:pt x="115" y="1085"/>
                    <a:pt x="263" y="1085"/>
                  </a:cubicBezTo>
                  <a:cubicBezTo>
                    <a:pt x="322" y="1085"/>
                    <a:pt x="387" y="1068"/>
                    <a:pt x="451" y="1032"/>
                  </a:cubicBezTo>
                  <a:cubicBezTo>
                    <a:pt x="702" y="906"/>
                    <a:pt x="878" y="580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3" name="Google Shape;2303;p26"/>
            <p:cNvSpPr/>
            <p:nvPr/>
          </p:nvSpPr>
          <p:spPr>
            <a:xfrm>
              <a:off x="5307150" y="981775"/>
              <a:ext cx="21975" cy="26900"/>
            </a:xfrm>
            <a:custGeom>
              <a:rect b="b" l="l" r="r" t="t"/>
              <a:pathLst>
                <a:path extrusionOk="0" h="1076" w="879">
                  <a:moveTo>
                    <a:pt x="625" y="0"/>
                  </a:moveTo>
                  <a:cubicBezTo>
                    <a:pt x="569" y="0"/>
                    <a:pt x="510" y="18"/>
                    <a:pt x="452" y="54"/>
                  </a:cubicBezTo>
                  <a:cubicBezTo>
                    <a:pt x="201" y="179"/>
                    <a:pt x="1" y="480"/>
                    <a:pt x="1" y="780"/>
                  </a:cubicBezTo>
                  <a:cubicBezTo>
                    <a:pt x="1" y="969"/>
                    <a:pt x="107" y="1076"/>
                    <a:pt x="246" y="1076"/>
                  </a:cubicBezTo>
                  <a:cubicBezTo>
                    <a:pt x="310" y="1076"/>
                    <a:pt x="381" y="1053"/>
                    <a:pt x="452" y="1006"/>
                  </a:cubicBezTo>
                  <a:cubicBezTo>
                    <a:pt x="678" y="906"/>
                    <a:pt x="878" y="580"/>
                    <a:pt x="878" y="304"/>
                  </a:cubicBezTo>
                  <a:cubicBezTo>
                    <a:pt x="878" y="108"/>
                    <a:pt x="763" y="0"/>
                    <a:pt x="6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4" name="Google Shape;2304;p26"/>
            <p:cNvSpPr/>
            <p:nvPr/>
          </p:nvSpPr>
          <p:spPr>
            <a:xfrm>
              <a:off x="5018950" y="125810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0"/>
                  </a:moveTo>
                  <a:cubicBezTo>
                    <a:pt x="568" y="0"/>
                    <a:pt x="509" y="17"/>
                    <a:pt x="451" y="53"/>
                  </a:cubicBezTo>
                  <a:cubicBezTo>
                    <a:pt x="176" y="204"/>
                    <a:pt x="0" y="504"/>
                    <a:pt x="0" y="780"/>
                  </a:cubicBezTo>
                  <a:cubicBezTo>
                    <a:pt x="0" y="977"/>
                    <a:pt x="115" y="1084"/>
                    <a:pt x="262" y="1084"/>
                  </a:cubicBezTo>
                  <a:cubicBezTo>
                    <a:pt x="322" y="1084"/>
                    <a:pt x="387" y="1067"/>
                    <a:pt x="451" y="1031"/>
                  </a:cubicBezTo>
                  <a:cubicBezTo>
                    <a:pt x="702" y="905"/>
                    <a:pt x="877" y="580"/>
                    <a:pt x="877" y="304"/>
                  </a:cubicBezTo>
                  <a:cubicBezTo>
                    <a:pt x="877" y="107"/>
                    <a:pt x="763" y="0"/>
                    <a:pt x="6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5" name="Google Shape;2305;p26"/>
            <p:cNvSpPr/>
            <p:nvPr/>
          </p:nvSpPr>
          <p:spPr>
            <a:xfrm>
              <a:off x="5018950" y="1369225"/>
              <a:ext cx="21950" cy="27000"/>
            </a:xfrm>
            <a:custGeom>
              <a:rect b="b" l="l" r="r" t="t"/>
              <a:pathLst>
                <a:path extrusionOk="0" h="1080" w="878">
                  <a:moveTo>
                    <a:pt x="637" y="0"/>
                  </a:moveTo>
                  <a:cubicBezTo>
                    <a:pt x="578" y="0"/>
                    <a:pt x="513" y="23"/>
                    <a:pt x="451" y="70"/>
                  </a:cubicBezTo>
                  <a:cubicBezTo>
                    <a:pt x="176" y="195"/>
                    <a:pt x="0" y="496"/>
                    <a:pt x="0" y="771"/>
                  </a:cubicBezTo>
                  <a:cubicBezTo>
                    <a:pt x="0" y="980"/>
                    <a:pt x="109" y="1080"/>
                    <a:pt x="250" y="1080"/>
                  </a:cubicBezTo>
                  <a:cubicBezTo>
                    <a:pt x="313" y="1080"/>
                    <a:pt x="382" y="1060"/>
                    <a:pt x="451" y="1022"/>
                  </a:cubicBezTo>
                  <a:cubicBezTo>
                    <a:pt x="702" y="897"/>
                    <a:pt x="877" y="596"/>
                    <a:pt x="877" y="320"/>
                  </a:cubicBezTo>
                  <a:cubicBezTo>
                    <a:pt x="877" y="113"/>
                    <a:pt x="770" y="0"/>
                    <a:pt x="6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6" name="Google Shape;2306;p26"/>
            <p:cNvSpPr/>
            <p:nvPr/>
          </p:nvSpPr>
          <p:spPr>
            <a:xfrm>
              <a:off x="5018950" y="147990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0"/>
                  </a:moveTo>
                  <a:cubicBezTo>
                    <a:pt x="568" y="0"/>
                    <a:pt x="509" y="18"/>
                    <a:pt x="451" y="54"/>
                  </a:cubicBezTo>
                  <a:cubicBezTo>
                    <a:pt x="226" y="179"/>
                    <a:pt x="25" y="505"/>
                    <a:pt x="0" y="780"/>
                  </a:cubicBezTo>
                  <a:cubicBezTo>
                    <a:pt x="0" y="977"/>
                    <a:pt x="102" y="1084"/>
                    <a:pt x="251" y="1084"/>
                  </a:cubicBezTo>
                  <a:cubicBezTo>
                    <a:pt x="312" y="1084"/>
                    <a:pt x="379" y="1067"/>
                    <a:pt x="451" y="1031"/>
                  </a:cubicBezTo>
                  <a:cubicBezTo>
                    <a:pt x="702" y="906"/>
                    <a:pt x="877" y="580"/>
                    <a:pt x="877" y="304"/>
                  </a:cubicBezTo>
                  <a:cubicBezTo>
                    <a:pt x="877" y="108"/>
                    <a:pt x="763" y="0"/>
                    <a:pt x="6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7" name="Google Shape;2307;p26"/>
            <p:cNvSpPr/>
            <p:nvPr/>
          </p:nvSpPr>
          <p:spPr>
            <a:xfrm>
              <a:off x="5114800" y="1203450"/>
              <a:ext cx="21325" cy="26750"/>
            </a:xfrm>
            <a:custGeom>
              <a:rect b="b" l="l" r="r" t="t"/>
              <a:pathLst>
                <a:path extrusionOk="0" h="1070" w="853">
                  <a:moveTo>
                    <a:pt x="622" y="1"/>
                  </a:moveTo>
                  <a:cubicBezTo>
                    <a:pt x="563" y="1"/>
                    <a:pt x="496" y="20"/>
                    <a:pt x="427" y="59"/>
                  </a:cubicBezTo>
                  <a:cubicBezTo>
                    <a:pt x="201" y="184"/>
                    <a:pt x="26" y="485"/>
                    <a:pt x="1" y="761"/>
                  </a:cubicBezTo>
                  <a:cubicBezTo>
                    <a:pt x="1" y="969"/>
                    <a:pt x="85" y="1069"/>
                    <a:pt x="220" y="1069"/>
                  </a:cubicBezTo>
                  <a:cubicBezTo>
                    <a:pt x="280" y="1069"/>
                    <a:pt x="350" y="1050"/>
                    <a:pt x="427" y="1011"/>
                  </a:cubicBezTo>
                  <a:cubicBezTo>
                    <a:pt x="677" y="886"/>
                    <a:pt x="853" y="585"/>
                    <a:pt x="853" y="310"/>
                  </a:cubicBezTo>
                  <a:cubicBezTo>
                    <a:pt x="853" y="101"/>
                    <a:pt x="756" y="1"/>
                    <a:pt x="6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8" name="Google Shape;2308;p26"/>
            <p:cNvSpPr/>
            <p:nvPr/>
          </p:nvSpPr>
          <p:spPr>
            <a:xfrm>
              <a:off x="5210675" y="1147800"/>
              <a:ext cx="21950" cy="27150"/>
            </a:xfrm>
            <a:custGeom>
              <a:rect b="b" l="l" r="r" t="t"/>
              <a:pathLst>
                <a:path extrusionOk="0" h="1086" w="878">
                  <a:moveTo>
                    <a:pt x="635" y="1"/>
                  </a:moveTo>
                  <a:cubicBezTo>
                    <a:pt x="579" y="1"/>
                    <a:pt x="516" y="18"/>
                    <a:pt x="451" y="54"/>
                  </a:cubicBezTo>
                  <a:cubicBezTo>
                    <a:pt x="226" y="180"/>
                    <a:pt x="0" y="480"/>
                    <a:pt x="0" y="781"/>
                  </a:cubicBezTo>
                  <a:cubicBezTo>
                    <a:pt x="0" y="978"/>
                    <a:pt x="115" y="1085"/>
                    <a:pt x="263" y="1085"/>
                  </a:cubicBezTo>
                  <a:cubicBezTo>
                    <a:pt x="322" y="1085"/>
                    <a:pt x="387" y="1068"/>
                    <a:pt x="451" y="1032"/>
                  </a:cubicBezTo>
                  <a:cubicBezTo>
                    <a:pt x="702" y="906"/>
                    <a:pt x="878" y="581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9" name="Google Shape;2309;p26"/>
            <p:cNvSpPr/>
            <p:nvPr/>
          </p:nvSpPr>
          <p:spPr>
            <a:xfrm>
              <a:off x="5307150" y="1092050"/>
              <a:ext cx="21975" cy="27125"/>
            </a:xfrm>
            <a:custGeom>
              <a:rect b="b" l="l" r="r" t="t"/>
              <a:pathLst>
                <a:path extrusionOk="0" h="1085" w="879">
                  <a:moveTo>
                    <a:pt x="625" y="0"/>
                  </a:moveTo>
                  <a:cubicBezTo>
                    <a:pt x="569" y="0"/>
                    <a:pt x="510" y="18"/>
                    <a:pt x="452" y="54"/>
                  </a:cubicBezTo>
                  <a:cubicBezTo>
                    <a:pt x="227" y="179"/>
                    <a:pt x="26" y="530"/>
                    <a:pt x="1" y="781"/>
                  </a:cubicBezTo>
                  <a:cubicBezTo>
                    <a:pt x="1" y="977"/>
                    <a:pt x="116" y="1085"/>
                    <a:pt x="263" y="1085"/>
                  </a:cubicBezTo>
                  <a:cubicBezTo>
                    <a:pt x="323" y="1085"/>
                    <a:pt x="387" y="1067"/>
                    <a:pt x="452" y="1031"/>
                  </a:cubicBezTo>
                  <a:cubicBezTo>
                    <a:pt x="678" y="906"/>
                    <a:pt x="878" y="580"/>
                    <a:pt x="878" y="304"/>
                  </a:cubicBezTo>
                  <a:cubicBezTo>
                    <a:pt x="878" y="108"/>
                    <a:pt x="763" y="0"/>
                    <a:pt x="6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0" name="Google Shape;2310;p26"/>
            <p:cNvSpPr/>
            <p:nvPr/>
          </p:nvSpPr>
          <p:spPr>
            <a:xfrm>
              <a:off x="5115425" y="131385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16" y="1"/>
                  </a:moveTo>
                  <a:cubicBezTo>
                    <a:pt x="556" y="1"/>
                    <a:pt x="492" y="18"/>
                    <a:pt x="427" y="54"/>
                  </a:cubicBezTo>
                  <a:cubicBezTo>
                    <a:pt x="176" y="179"/>
                    <a:pt x="1" y="480"/>
                    <a:pt x="1" y="781"/>
                  </a:cubicBezTo>
                  <a:cubicBezTo>
                    <a:pt x="1" y="977"/>
                    <a:pt x="90" y="1085"/>
                    <a:pt x="232" y="1085"/>
                  </a:cubicBezTo>
                  <a:cubicBezTo>
                    <a:pt x="289" y="1085"/>
                    <a:pt x="355" y="1067"/>
                    <a:pt x="427" y="1031"/>
                  </a:cubicBezTo>
                  <a:cubicBezTo>
                    <a:pt x="677" y="906"/>
                    <a:pt x="878" y="580"/>
                    <a:pt x="878" y="305"/>
                  </a:cubicBezTo>
                  <a:cubicBezTo>
                    <a:pt x="878" y="108"/>
                    <a:pt x="763" y="1"/>
                    <a:pt x="6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1" name="Google Shape;2311;p26"/>
            <p:cNvSpPr/>
            <p:nvPr/>
          </p:nvSpPr>
          <p:spPr>
            <a:xfrm>
              <a:off x="5115425" y="1424125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16" y="1"/>
                  </a:moveTo>
                  <a:cubicBezTo>
                    <a:pt x="556" y="1"/>
                    <a:pt x="492" y="18"/>
                    <a:pt x="427" y="54"/>
                  </a:cubicBezTo>
                  <a:cubicBezTo>
                    <a:pt x="226" y="179"/>
                    <a:pt x="26" y="530"/>
                    <a:pt x="1" y="781"/>
                  </a:cubicBezTo>
                  <a:cubicBezTo>
                    <a:pt x="1" y="977"/>
                    <a:pt x="90" y="1085"/>
                    <a:pt x="232" y="1085"/>
                  </a:cubicBezTo>
                  <a:cubicBezTo>
                    <a:pt x="289" y="1085"/>
                    <a:pt x="355" y="1067"/>
                    <a:pt x="427" y="1031"/>
                  </a:cubicBezTo>
                  <a:cubicBezTo>
                    <a:pt x="677" y="906"/>
                    <a:pt x="878" y="580"/>
                    <a:pt x="878" y="305"/>
                  </a:cubicBezTo>
                  <a:cubicBezTo>
                    <a:pt x="878" y="108"/>
                    <a:pt x="763" y="1"/>
                    <a:pt x="6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2" name="Google Shape;2312;p26"/>
            <p:cNvSpPr/>
            <p:nvPr/>
          </p:nvSpPr>
          <p:spPr>
            <a:xfrm>
              <a:off x="5211300" y="1258100"/>
              <a:ext cx="22575" cy="27125"/>
            </a:xfrm>
            <a:custGeom>
              <a:rect b="b" l="l" r="r" t="t"/>
              <a:pathLst>
                <a:path extrusionOk="0" h="1085" w="903">
                  <a:moveTo>
                    <a:pt x="640" y="0"/>
                  </a:moveTo>
                  <a:cubicBezTo>
                    <a:pt x="581" y="0"/>
                    <a:pt x="516" y="17"/>
                    <a:pt x="452" y="53"/>
                  </a:cubicBezTo>
                  <a:cubicBezTo>
                    <a:pt x="201" y="179"/>
                    <a:pt x="0" y="530"/>
                    <a:pt x="25" y="780"/>
                  </a:cubicBezTo>
                  <a:cubicBezTo>
                    <a:pt x="25" y="977"/>
                    <a:pt x="115" y="1084"/>
                    <a:pt x="257" y="1084"/>
                  </a:cubicBezTo>
                  <a:cubicBezTo>
                    <a:pt x="314" y="1084"/>
                    <a:pt x="380" y="1067"/>
                    <a:pt x="452" y="1031"/>
                  </a:cubicBezTo>
                  <a:cubicBezTo>
                    <a:pt x="702" y="905"/>
                    <a:pt x="903" y="580"/>
                    <a:pt x="903" y="304"/>
                  </a:cubicBezTo>
                  <a:cubicBezTo>
                    <a:pt x="903" y="107"/>
                    <a:pt x="788" y="0"/>
                    <a:pt x="6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3" name="Google Shape;2313;p26"/>
            <p:cNvSpPr/>
            <p:nvPr/>
          </p:nvSpPr>
          <p:spPr>
            <a:xfrm>
              <a:off x="5307150" y="1202325"/>
              <a:ext cx="21975" cy="27125"/>
            </a:xfrm>
            <a:custGeom>
              <a:rect b="b" l="l" r="r" t="t"/>
              <a:pathLst>
                <a:path extrusionOk="0" h="1085" w="879">
                  <a:moveTo>
                    <a:pt x="625" y="0"/>
                  </a:moveTo>
                  <a:cubicBezTo>
                    <a:pt x="569" y="0"/>
                    <a:pt x="510" y="18"/>
                    <a:pt x="452" y="54"/>
                  </a:cubicBezTo>
                  <a:cubicBezTo>
                    <a:pt x="227" y="179"/>
                    <a:pt x="26" y="530"/>
                    <a:pt x="1" y="781"/>
                  </a:cubicBezTo>
                  <a:cubicBezTo>
                    <a:pt x="1" y="977"/>
                    <a:pt x="116" y="1085"/>
                    <a:pt x="263" y="1085"/>
                  </a:cubicBezTo>
                  <a:cubicBezTo>
                    <a:pt x="323" y="1085"/>
                    <a:pt x="387" y="1067"/>
                    <a:pt x="452" y="1031"/>
                  </a:cubicBezTo>
                  <a:cubicBezTo>
                    <a:pt x="678" y="906"/>
                    <a:pt x="878" y="605"/>
                    <a:pt x="878" y="304"/>
                  </a:cubicBezTo>
                  <a:cubicBezTo>
                    <a:pt x="878" y="108"/>
                    <a:pt x="763" y="0"/>
                    <a:pt x="6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4" name="Google Shape;2314;p26"/>
            <p:cNvSpPr/>
            <p:nvPr/>
          </p:nvSpPr>
          <p:spPr>
            <a:xfrm>
              <a:off x="5307800" y="1313100"/>
              <a:ext cx="21950" cy="26750"/>
            </a:xfrm>
            <a:custGeom>
              <a:rect b="b" l="l" r="r" t="t"/>
              <a:pathLst>
                <a:path extrusionOk="0" h="1070" w="878">
                  <a:moveTo>
                    <a:pt x="647" y="1"/>
                  </a:moveTo>
                  <a:cubicBezTo>
                    <a:pt x="587" y="1"/>
                    <a:pt x="520" y="20"/>
                    <a:pt x="451" y="59"/>
                  </a:cubicBezTo>
                  <a:cubicBezTo>
                    <a:pt x="201" y="184"/>
                    <a:pt x="0" y="510"/>
                    <a:pt x="0" y="761"/>
                  </a:cubicBezTo>
                  <a:cubicBezTo>
                    <a:pt x="0" y="969"/>
                    <a:pt x="108" y="1069"/>
                    <a:pt x="250" y="1069"/>
                  </a:cubicBezTo>
                  <a:cubicBezTo>
                    <a:pt x="313" y="1069"/>
                    <a:pt x="382" y="1050"/>
                    <a:pt x="451" y="1011"/>
                  </a:cubicBezTo>
                  <a:cubicBezTo>
                    <a:pt x="702" y="886"/>
                    <a:pt x="877" y="585"/>
                    <a:pt x="877" y="310"/>
                  </a:cubicBezTo>
                  <a:cubicBezTo>
                    <a:pt x="877" y="101"/>
                    <a:pt x="781" y="1"/>
                    <a:pt x="6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5" name="Google Shape;2315;p26"/>
            <p:cNvSpPr/>
            <p:nvPr/>
          </p:nvSpPr>
          <p:spPr>
            <a:xfrm>
              <a:off x="5211300" y="1368375"/>
              <a:ext cx="22575" cy="27125"/>
            </a:xfrm>
            <a:custGeom>
              <a:rect b="b" l="l" r="r" t="t"/>
              <a:pathLst>
                <a:path extrusionOk="0" h="1085" w="903">
                  <a:moveTo>
                    <a:pt x="640" y="0"/>
                  </a:moveTo>
                  <a:cubicBezTo>
                    <a:pt x="581" y="0"/>
                    <a:pt x="516" y="17"/>
                    <a:pt x="452" y="53"/>
                  </a:cubicBezTo>
                  <a:cubicBezTo>
                    <a:pt x="226" y="179"/>
                    <a:pt x="0" y="530"/>
                    <a:pt x="25" y="780"/>
                  </a:cubicBezTo>
                  <a:cubicBezTo>
                    <a:pt x="25" y="977"/>
                    <a:pt x="127" y="1084"/>
                    <a:pt x="268" y="1084"/>
                  </a:cubicBezTo>
                  <a:cubicBezTo>
                    <a:pt x="324" y="1084"/>
                    <a:pt x="387" y="1067"/>
                    <a:pt x="452" y="1031"/>
                  </a:cubicBezTo>
                  <a:cubicBezTo>
                    <a:pt x="702" y="906"/>
                    <a:pt x="903" y="605"/>
                    <a:pt x="903" y="304"/>
                  </a:cubicBezTo>
                  <a:cubicBezTo>
                    <a:pt x="903" y="107"/>
                    <a:pt x="788" y="0"/>
                    <a:pt x="6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6" name="Google Shape;2316;p26"/>
            <p:cNvSpPr/>
            <p:nvPr/>
          </p:nvSpPr>
          <p:spPr>
            <a:xfrm>
              <a:off x="4921825" y="1642050"/>
              <a:ext cx="21950" cy="26750"/>
            </a:xfrm>
            <a:custGeom>
              <a:rect b="b" l="l" r="r" t="t"/>
              <a:pathLst>
                <a:path extrusionOk="0" h="1070" w="878">
                  <a:moveTo>
                    <a:pt x="636" y="1"/>
                  </a:moveTo>
                  <a:cubicBezTo>
                    <a:pt x="577" y="1"/>
                    <a:pt x="513" y="20"/>
                    <a:pt x="452" y="59"/>
                  </a:cubicBezTo>
                  <a:cubicBezTo>
                    <a:pt x="201" y="184"/>
                    <a:pt x="0" y="510"/>
                    <a:pt x="0" y="761"/>
                  </a:cubicBezTo>
                  <a:cubicBezTo>
                    <a:pt x="0" y="969"/>
                    <a:pt x="109" y="1069"/>
                    <a:pt x="251" y="1069"/>
                  </a:cubicBezTo>
                  <a:cubicBezTo>
                    <a:pt x="313" y="1069"/>
                    <a:pt x="382" y="1050"/>
                    <a:pt x="452" y="1011"/>
                  </a:cubicBezTo>
                  <a:cubicBezTo>
                    <a:pt x="702" y="886"/>
                    <a:pt x="878" y="585"/>
                    <a:pt x="878" y="309"/>
                  </a:cubicBezTo>
                  <a:cubicBezTo>
                    <a:pt x="878" y="101"/>
                    <a:pt x="769" y="1"/>
                    <a:pt x="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7" name="Google Shape;2317;p26"/>
            <p:cNvSpPr/>
            <p:nvPr/>
          </p:nvSpPr>
          <p:spPr>
            <a:xfrm>
              <a:off x="5018325" y="1586400"/>
              <a:ext cx="21950" cy="27150"/>
            </a:xfrm>
            <a:custGeom>
              <a:rect b="b" l="l" r="r" t="t"/>
              <a:pathLst>
                <a:path extrusionOk="0" h="1086" w="878">
                  <a:moveTo>
                    <a:pt x="615" y="1"/>
                  </a:moveTo>
                  <a:cubicBezTo>
                    <a:pt x="556" y="1"/>
                    <a:pt x="491" y="18"/>
                    <a:pt x="426" y="54"/>
                  </a:cubicBezTo>
                  <a:cubicBezTo>
                    <a:pt x="175" y="180"/>
                    <a:pt x="0" y="480"/>
                    <a:pt x="0" y="781"/>
                  </a:cubicBezTo>
                  <a:cubicBezTo>
                    <a:pt x="0" y="978"/>
                    <a:pt x="89" y="1085"/>
                    <a:pt x="231" y="1085"/>
                  </a:cubicBezTo>
                  <a:cubicBezTo>
                    <a:pt x="288" y="1085"/>
                    <a:pt x="354" y="1068"/>
                    <a:pt x="426" y="1032"/>
                  </a:cubicBezTo>
                  <a:cubicBezTo>
                    <a:pt x="677" y="906"/>
                    <a:pt x="877" y="581"/>
                    <a:pt x="877" y="305"/>
                  </a:cubicBezTo>
                  <a:cubicBezTo>
                    <a:pt x="877" y="108"/>
                    <a:pt x="763" y="1"/>
                    <a:pt x="6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8" name="Google Shape;2318;p26"/>
            <p:cNvSpPr/>
            <p:nvPr/>
          </p:nvSpPr>
          <p:spPr>
            <a:xfrm>
              <a:off x="5114800" y="1530650"/>
              <a:ext cx="21325" cy="27125"/>
            </a:xfrm>
            <a:custGeom>
              <a:rect b="b" l="l" r="r" t="t"/>
              <a:pathLst>
                <a:path extrusionOk="0" h="1085" w="853">
                  <a:moveTo>
                    <a:pt x="611" y="0"/>
                  </a:moveTo>
                  <a:cubicBezTo>
                    <a:pt x="554" y="0"/>
                    <a:pt x="491" y="18"/>
                    <a:pt x="427" y="54"/>
                  </a:cubicBezTo>
                  <a:cubicBezTo>
                    <a:pt x="176" y="179"/>
                    <a:pt x="1" y="530"/>
                    <a:pt x="1" y="780"/>
                  </a:cubicBezTo>
                  <a:cubicBezTo>
                    <a:pt x="1" y="977"/>
                    <a:pt x="90" y="1084"/>
                    <a:pt x="232" y="1084"/>
                  </a:cubicBezTo>
                  <a:cubicBezTo>
                    <a:pt x="289" y="1084"/>
                    <a:pt x="355" y="1067"/>
                    <a:pt x="427" y="1031"/>
                  </a:cubicBezTo>
                  <a:cubicBezTo>
                    <a:pt x="677" y="906"/>
                    <a:pt x="853" y="580"/>
                    <a:pt x="853" y="304"/>
                  </a:cubicBezTo>
                  <a:cubicBezTo>
                    <a:pt x="853" y="108"/>
                    <a:pt x="751" y="0"/>
                    <a:pt x="6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9" name="Google Shape;2319;p26"/>
            <p:cNvSpPr/>
            <p:nvPr/>
          </p:nvSpPr>
          <p:spPr>
            <a:xfrm>
              <a:off x="5210050" y="1474875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1"/>
                  </a:moveTo>
                  <a:cubicBezTo>
                    <a:pt x="568" y="1"/>
                    <a:pt x="509" y="18"/>
                    <a:pt x="451" y="54"/>
                  </a:cubicBezTo>
                  <a:cubicBezTo>
                    <a:pt x="226" y="179"/>
                    <a:pt x="0" y="505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1" y="1032"/>
                  </a:cubicBezTo>
                  <a:cubicBezTo>
                    <a:pt x="677" y="906"/>
                    <a:pt x="877" y="605"/>
                    <a:pt x="877" y="305"/>
                  </a:cubicBezTo>
                  <a:cubicBezTo>
                    <a:pt x="877" y="108"/>
                    <a:pt x="763" y="1"/>
                    <a:pt x="6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0" name="Google Shape;2320;p26"/>
            <p:cNvSpPr/>
            <p:nvPr/>
          </p:nvSpPr>
          <p:spPr>
            <a:xfrm>
              <a:off x="5306525" y="1419625"/>
              <a:ext cx="21975" cy="26725"/>
            </a:xfrm>
            <a:custGeom>
              <a:rect b="b" l="l" r="r" t="t"/>
              <a:pathLst>
                <a:path extrusionOk="0" h="1069" w="879">
                  <a:moveTo>
                    <a:pt x="628" y="1"/>
                  </a:moveTo>
                  <a:cubicBezTo>
                    <a:pt x="565" y="1"/>
                    <a:pt x="496" y="20"/>
                    <a:pt x="427" y="59"/>
                  </a:cubicBezTo>
                  <a:cubicBezTo>
                    <a:pt x="226" y="184"/>
                    <a:pt x="1" y="485"/>
                    <a:pt x="1" y="760"/>
                  </a:cubicBezTo>
                  <a:cubicBezTo>
                    <a:pt x="1" y="969"/>
                    <a:pt x="97" y="1069"/>
                    <a:pt x="232" y="1069"/>
                  </a:cubicBezTo>
                  <a:cubicBezTo>
                    <a:pt x="291" y="1069"/>
                    <a:pt x="358" y="1049"/>
                    <a:pt x="427" y="1011"/>
                  </a:cubicBezTo>
                  <a:cubicBezTo>
                    <a:pt x="678" y="886"/>
                    <a:pt x="878" y="585"/>
                    <a:pt x="878" y="309"/>
                  </a:cubicBezTo>
                  <a:cubicBezTo>
                    <a:pt x="878" y="101"/>
                    <a:pt x="770" y="1"/>
                    <a:pt x="6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21" name="Google Shape;2321;p26"/>
          <p:cNvGrpSpPr/>
          <p:nvPr/>
        </p:nvGrpSpPr>
        <p:grpSpPr>
          <a:xfrm>
            <a:off x="7675841" y="2509798"/>
            <a:ext cx="593164" cy="1161172"/>
            <a:chOff x="4921825" y="870250"/>
            <a:chExt cx="407925" cy="798550"/>
          </a:xfrm>
        </p:grpSpPr>
        <p:sp>
          <p:nvSpPr>
            <p:cNvPr id="2322" name="Google Shape;2322;p26"/>
            <p:cNvSpPr/>
            <p:nvPr/>
          </p:nvSpPr>
          <p:spPr>
            <a:xfrm>
              <a:off x="4921825" y="1092675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0"/>
                  </a:moveTo>
                  <a:cubicBezTo>
                    <a:pt x="569" y="0"/>
                    <a:pt x="509" y="18"/>
                    <a:pt x="452" y="54"/>
                  </a:cubicBezTo>
                  <a:cubicBezTo>
                    <a:pt x="201" y="179"/>
                    <a:pt x="0" y="530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2" y="1031"/>
                  </a:cubicBezTo>
                  <a:cubicBezTo>
                    <a:pt x="702" y="906"/>
                    <a:pt x="878" y="580"/>
                    <a:pt x="878" y="304"/>
                  </a:cubicBezTo>
                  <a:cubicBezTo>
                    <a:pt x="878" y="108"/>
                    <a:pt x="763" y="0"/>
                    <a:pt x="6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3" name="Google Shape;2323;p26"/>
            <p:cNvSpPr/>
            <p:nvPr/>
          </p:nvSpPr>
          <p:spPr>
            <a:xfrm>
              <a:off x="5018325" y="1037425"/>
              <a:ext cx="21950" cy="26725"/>
            </a:xfrm>
            <a:custGeom>
              <a:rect b="b" l="l" r="r" t="t"/>
              <a:pathLst>
                <a:path extrusionOk="0" h="1069" w="878">
                  <a:moveTo>
                    <a:pt x="627" y="0"/>
                  </a:moveTo>
                  <a:cubicBezTo>
                    <a:pt x="564" y="0"/>
                    <a:pt x="495" y="20"/>
                    <a:pt x="426" y="58"/>
                  </a:cubicBezTo>
                  <a:cubicBezTo>
                    <a:pt x="175" y="209"/>
                    <a:pt x="0" y="509"/>
                    <a:pt x="0" y="760"/>
                  </a:cubicBezTo>
                  <a:cubicBezTo>
                    <a:pt x="0" y="969"/>
                    <a:pt x="96" y="1069"/>
                    <a:pt x="231" y="1069"/>
                  </a:cubicBezTo>
                  <a:cubicBezTo>
                    <a:pt x="290" y="1069"/>
                    <a:pt x="357" y="1049"/>
                    <a:pt x="426" y="1011"/>
                  </a:cubicBezTo>
                  <a:cubicBezTo>
                    <a:pt x="677" y="885"/>
                    <a:pt x="877" y="585"/>
                    <a:pt x="877" y="309"/>
                  </a:cubicBezTo>
                  <a:cubicBezTo>
                    <a:pt x="877" y="100"/>
                    <a:pt x="769" y="0"/>
                    <a:pt x="6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4" name="Google Shape;2324;p26"/>
            <p:cNvSpPr/>
            <p:nvPr/>
          </p:nvSpPr>
          <p:spPr>
            <a:xfrm>
              <a:off x="5114800" y="981775"/>
              <a:ext cx="21325" cy="26900"/>
            </a:xfrm>
            <a:custGeom>
              <a:rect b="b" l="l" r="r" t="t"/>
              <a:pathLst>
                <a:path extrusionOk="0" h="1076" w="853">
                  <a:moveTo>
                    <a:pt x="611" y="0"/>
                  </a:moveTo>
                  <a:cubicBezTo>
                    <a:pt x="554" y="0"/>
                    <a:pt x="491" y="18"/>
                    <a:pt x="427" y="54"/>
                  </a:cubicBezTo>
                  <a:cubicBezTo>
                    <a:pt x="176" y="204"/>
                    <a:pt x="1" y="530"/>
                    <a:pt x="1" y="780"/>
                  </a:cubicBezTo>
                  <a:cubicBezTo>
                    <a:pt x="1" y="969"/>
                    <a:pt x="95" y="1076"/>
                    <a:pt x="227" y="1076"/>
                  </a:cubicBezTo>
                  <a:cubicBezTo>
                    <a:pt x="287" y="1076"/>
                    <a:pt x="356" y="1053"/>
                    <a:pt x="427" y="1006"/>
                  </a:cubicBezTo>
                  <a:cubicBezTo>
                    <a:pt x="677" y="906"/>
                    <a:pt x="853" y="580"/>
                    <a:pt x="853" y="304"/>
                  </a:cubicBezTo>
                  <a:cubicBezTo>
                    <a:pt x="853" y="108"/>
                    <a:pt x="751" y="0"/>
                    <a:pt x="6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5" name="Google Shape;2325;p26"/>
            <p:cNvSpPr/>
            <p:nvPr/>
          </p:nvSpPr>
          <p:spPr>
            <a:xfrm>
              <a:off x="5210050" y="92600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1"/>
                  </a:moveTo>
                  <a:cubicBezTo>
                    <a:pt x="568" y="1"/>
                    <a:pt x="509" y="18"/>
                    <a:pt x="451" y="54"/>
                  </a:cubicBezTo>
                  <a:cubicBezTo>
                    <a:pt x="226" y="204"/>
                    <a:pt x="0" y="505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1" y="1032"/>
                  </a:cubicBezTo>
                  <a:cubicBezTo>
                    <a:pt x="677" y="906"/>
                    <a:pt x="877" y="580"/>
                    <a:pt x="877" y="305"/>
                  </a:cubicBezTo>
                  <a:cubicBezTo>
                    <a:pt x="877" y="108"/>
                    <a:pt x="763" y="1"/>
                    <a:pt x="6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6" name="Google Shape;2326;p26"/>
            <p:cNvSpPr/>
            <p:nvPr/>
          </p:nvSpPr>
          <p:spPr>
            <a:xfrm>
              <a:off x="5306525" y="870250"/>
              <a:ext cx="21975" cy="27125"/>
            </a:xfrm>
            <a:custGeom>
              <a:rect b="b" l="l" r="r" t="t"/>
              <a:pathLst>
                <a:path extrusionOk="0" h="1085" w="879">
                  <a:moveTo>
                    <a:pt x="616" y="0"/>
                  </a:moveTo>
                  <a:cubicBezTo>
                    <a:pt x="556" y="0"/>
                    <a:pt x="492" y="18"/>
                    <a:pt x="427" y="53"/>
                  </a:cubicBezTo>
                  <a:cubicBezTo>
                    <a:pt x="226" y="229"/>
                    <a:pt x="1" y="505"/>
                    <a:pt x="1" y="780"/>
                  </a:cubicBezTo>
                  <a:cubicBezTo>
                    <a:pt x="1" y="977"/>
                    <a:pt x="103" y="1084"/>
                    <a:pt x="243" y="1084"/>
                  </a:cubicBezTo>
                  <a:cubicBezTo>
                    <a:pt x="300" y="1084"/>
                    <a:pt x="362" y="1067"/>
                    <a:pt x="427" y="1031"/>
                  </a:cubicBezTo>
                  <a:cubicBezTo>
                    <a:pt x="678" y="906"/>
                    <a:pt x="878" y="605"/>
                    <a:pt x="878" y="304"/>
                  </a:cubicBezTo>
                  <a:cubicBezTo>
                    <a:pt x="878" y="108"/>
                    <a:pt x="763" y="0"/>
                    <a:pt x="6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7" name="Google Shape;2327;p26"/>
            <p:cNvSpPr/>
            <p:nvPr/>
          </p:nvSpPr>
          <p:spPr>
            <a:xfrm>
              <a:off x="4921825" y="1203450"/>
              <a:ext cx="21950" cy="26750"/>
            </a:xfrm>
            <a:custGeom>
              <a:rect b="b" l="l" r="r" t="t"/>
              <a:pathLst>
                <a:path extrusionOk="0" h="1070" w="878">
                  <a:moveTo>
                    <a:pt x="636" y="1"/>
                  </a:moveTo>
                  <a:cubicBezTo>
                    <a:pt x="577" y="1"/>
                    <a:pt x="513" y="20"/>
                    <a:pt x="452" y="59"/>
                  </a:cubicBezTo>
                  <a:cubicBezTo>
                    <a:pt x="226" y="209"/>
                    <a:pt x="25" y="510"/>
                    <a:pt x="0" y="761"/>
                  </a:cubicBezTo>
                  <a:cubicBezTo>
                    <a:pt x="0" y="969"/>
                    <a:pt x="109" y="1069"/>
                    <a:pt x="251" y="1069"/>
                  </a:cubicBezTo>
                  <a:cubicBezTo>
                    <a:pt x="313" y="1069"/>
                    <a:pt x="382" y="1050"/>
                    <a:pt x="452" y="1011"/>
                  </a:cubicBezTo>
                  <a:cubicBezTo>
                    <a:pt x="702" y="886"/>
                    <a:pt x="878" y="585"/>
                    <a:pt x="878" y="310"/>
                  </a:cubicBezTo>
                  <a:cubicBezTo>
                    <a:pt x="878" y="101"/>
                    <a:pt x="769" y="1"/>
                    <a:pt x="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8" name="Google Shape;2328;p26"/>
            <p:cNvSpPr/>
            <p:nvPr/>
          </p:nvSpPr>
          <p:spPr>
            <a:xfrm>
              <a:off x="4922450" y="131385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35" y="1"/>
                  </a:moveTo>
                  <a:cubicBezTo>
                    <a:pt x="579" y="1"/>
                    <a:pt x="516" y="18"/>
                    <a:pt x="452" y="54"/>
                  </a:cubicBezTo>
                  <a:cubicBezTo>
                    <a:pt x="201" y="204"/>
                    <a:pt x="0" y="530"/>
                    <a:pt x="0" y="781"/>
                  </a:cubicBezTo>
                  <a:cubicBezTo>
                    <a:pt x="0" y="977"/>
                    <a:pt x="102" y="1085"/>
                    <a:pt x="252" y="1085"/>
                  </a:cubicBezTo>
                  <a:cubicBezTo>
                    <a:pt x="312" y="1085"/>
                    <a:pt x="380" y="1067"/>
                    <a:pt x="452" y="1031"/>
                  </a:cubicBezTo>
                  <a:cubicBezTo>
                    <a:pt x="702" y="906"/>
                    <a:pt x="878" y="580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9" name="Google Shape;2329;p26"/>
            <p:cNvSpPr/>
            <p:nvPr/>
          </p:nvSpPr>
          <p:spPr>
            <a:xfrm>
              <a:off x="4922450" y="142475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35" y="1"/>
                  </a:moveTo>
                  <a:cubicBezTo>
                    <a:pt x="579" y="1"/>
                    <a:pt x="516" y="18"/>
                    <a:pt x="452" y="54"/>
                  </a:cubicBezTo>
                  <a:cubicBezTo>
                    <a:pt x="226" y="179"/>
                    <a:pt x="51" y="505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2" y="1032"/>
                  </a:cubicBezTo>
                  <a:cubicBezTo>
                    <a:pt x="702" y="906"/>
                    <a:pt x="878" y="605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0" name="Google Shape;2330;p26"/>
            <p:cNvSpPr/>
            <p:nvPr/>
          </p:nvSpPr>
          <p:spPr>
            <a:xfrm>
              <a:off x="4923700" y="1535550"/>
              <a:ext cx="21325" cy="26725"/>
            </a:xfrm>
            <a:custGeom>
              <a:rect b="b" l="l" r="r" t="t"/>
              <a:pathLst>
                <a:path extrusionOk="0" h="1069" w="853">
                  <a:moveTo>
                    <a:pt x="622" y="0"/>
                  </a:moveTo>
                  <a:cubicBezTo>
                    <a:pt x="563" y="0"/>
                    <a:pt x="496" y="20"/>
                    <a:pt x="427" y="58"/>
                  </a:cubicBezTo>
                  <a:cubicBezTo>
                    <a:pt x="176" y="183"/>
                    <a:pt x="1" y="484"/>
                    <a:pt x="1" y="760"/>
                  </a:cubicBezTo>
                  <a:cubicBezTo>
                    <a:pt x="1" y="968"/>
                    <a:pt x="97" y="1069"/>
                    <a:pt x="231" y="1069"/>
                  </a:cubicBezTo>
                  <a:cubicBezTo>
                    <a:pt x="291" y="1069"/>
                    <a:pt x="357" y="1049"/>
                    <a:pt x="427" y="1011"/>
                  </a:cubicBezTo>
                  <a:cubicBezTo>
                    <a:pt x="677" y="885"/>
                    <a:pt x="853" y="584"/>
                    <a:pt x="853" y="309"/>
                  </a:cubicBezTo>
                  <a:cubicBezTo>
                    <a:pt x="853" y="100"/>
                    <a:pt x="756" y="0"/>
                    <a:pt x="6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1" name="Google Shape;2331;p26"/>
            <p:cNvSpPr/>
            <p:nvPr/>
          </p:nvSpPr>
          <p:spPr>
            <a:xfrm>
              <a:off x="5018325" y="1147800"/>
              <a:ext cx="21950" cy="27150"/>
            </a:xfrm>
            <a:custGeom>
              <a:rect b="b" l="l" r="r" t="t"/>
              <a:pathLst>
                <a:path extrusionOk="0" h="1086" w="878">
                  <a:moveTo>
                    <a:pt x="615" y="1"/>
                  </a:moveTo>
                  <a:cubicBezTo>
                    <a:pt x="556" y="1"/>
                    <a:pt x="491" y="18"/>
                    <a:pt x="426" y="54"/>
                  </a:cubicBezTo>
                  <a:cubicBezTo>
                    <a:pt x="201" y="205"/>
                    <a:pt x="0" y="480"/>
                    <a:pt x="0" y="781"/>
                  </a:cubicBezTo>
                  <a:cubicBezTo>
                    <a:pt x="0" y="978"/>
                    <a:pt x="102" y="1085"/>
                    <a:pt x="242" y="1085"/>
                  </a:cubicBezTo>
                  <a:cubicBezTo>
                    <a:pt x="299" y="1085"/>
                    <a:pt x="361" y="1068"/>
                    <a:pt x="426" y="1032"/>
                  </a:cubicBezTo>
                  <a:cubicBezTo>
                    <a:pt x="677" y="906"/>
                    <a:pt x="877" y="581"/>
                    <a:pt x="877" y="305"/>
                  </a:cubicBezTo>
                  <a:cubicBezTo>
                    <a:pt x="877" y="108"/>
                    <a:pt x="763" y="1"/>
                    <a:pt x="6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2" name="Google Shape;2332;p26"/>
            <p:cNvSpPr/>
            <p:nvPr/>
          </p:nvSpPr>
          <p:spPr>
            <a:xfrm>
              <a:off x="5114800" y="1092050"/>
              <a:ext cx="21325" cy="27125"/>
            </a:xfrm>
            <a:custGeom>
              <a:rect b="b" l="l" r="r" t="t"/>
              <a:pathLst>
                <a:path extrusionOk="0" h="1085" w="853">
                  <a:moveTo>
                    <a:pt x="611" y="0"/>
                  </a:moveTo>
                  <a:cubicBezTo>
                    <a:pt x="554" y="0"/>
                    <a:pt x="491" y="18"/>
                    <a:pt x="427" y="54"/>
                  </a:cubicBezTo>
                  <a:cubicBezTo>
                    <a:pt x="201" y="204"/>
                    <a:pt x="1" y="530"/>
                    <a:pt x="1" y="781"/>
                  </a:cubicBezTo>
                  <a:cubicBezTo>
                    <a:pt x="1" y="977"/>
                    <a:pt x="103" y="1085"/>
                    <a:pt x="243" y="1085"/>
                  </a:cubicBezTo>
                  <a:cubicBezTo>
                    <a:pt x="299" y="1085"/>
                    <a:pt x="362" y="1067"/>
                    <a:pt x="427" y="1031"/>
                  </a:cubicBezTo>
                  <a:cubicBezTo>
                    <a:pt x="677" y="906"/>
                    <a:pt x="853" y="580"/>
                    <a:pt x="853" y="304"/>
                  </a:cubicBezTo>
                  <a:cubicBezTo>
                    <a:pt x="853" y="108"/>
                    <a:pt x="751" y="0"/>
                    <a:pt x="6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3" name="Google Shape;2333;p26"/>
            <p:cNvSpPr/>
            <p:nvPr/>
          </p:nvSpPr>
          <p:spPr>
            <a:xfrm>
              <a:off x="5210675" y="1036275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35" y="1"/>
                  </a:moveTo>
                  <a:cubicBezTo>
                    <a:pt x="579" y="1"/>
                    <a:pt x="516" y="18"/>
                    <a:pt x="451" y="54"/>
                  </a:cubicBezTo>
                  <a:cubicBezTo>
                    <a:pt x="201" y="230"/>
                    <a:pt x="0" y="530"/>
                    <a:pt x="0" y="781"/>
                  </a:cubicBezTo>
                  <a:cubicBezTo>
                    <a:pt x="0" y="978"/>
                    <a:pt x="115" y="1085"/>
                    <a:pt x="263" y="1085"/>
                  </a:cubicBezTo>
                  <a:cubicBezTo>
                    <a:pt x="322" y="1085"/>
                    <a:pt x="387" y="1068"/>
                    <a:pt x="451" y="1032"/>
                  </a:cubicBezTo>
                  <a:cubicBezTo>
                    <a:pt x="702" y="906"/>
                    <a:pt x="878" y="580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4" name="Google Shape;2334;p26"/>
            <p:cNvSpPr/>
            <p:nvPr/>
          </p:nvSpPr>
          <p:spPr>
            <a:xfrm>
              <a:off x="5307150" y="981775"/>
              <a:ext cx="21975" cy="26900"/>
            </a:xfrm>
            <a:custGeom>
              <a:rect b="b" l="l" r="r" t="t"/>
              <a:pathLst>
                <a:path extrusionOk="0" h="1076" w="879">
                  <a:moveTo>
                    <a:pt x="625" y="0"/>
                  </a:moveTo>
                  <a:cubicBezTo>
                    <a:pt x="569" y="0"/>
                    <a:pt x="510" y="18"/>
                    <a:pt x="452" y="54"/>
                  </a:cubicBezTo>
                  <a:cubicBezTo>
                    <a:pt x="201" y="179"/>
                    <a:pt x="1" y="480"/>
                    <a:pt x="1" y="780"/>
                  </a:cubicBezTo>
                  <a:cubicBezTo>
                    <a:pt x="1" y="969"/>
                    <a:pt x="107" y="1076"/>
                    <a:pt x="246" y="1076"/>
                  </a:cubicBezTo>
                  <a:cubicBezTo>
                    <a:pt x="310" y="1076"/>
                    <a:pt x="381" y="1053"/>
                    <a:pt x="452" y="1006"/>
                  </a:cubicBezTo>
                  <a:cubicBezTo>
                    <a:pt x="678" y="906"/>
                    <a:pt x="878" y="580"/>
                    <a:pt x="878" y="304"/>
                  </a:cubicBezTo>
                  <a:cubicBezTo>
                    <a:pt x="878" y="108"/>
                    <a:pt x="763" y="0"/>
                    <a:pt x="6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5" name="Google Shape;2335;p26"/>
            <p:cNvSpPr/>
            <p:nvPr/>
          </p:nvSpPr>
          <p:spPr>
            <a:xfrm>
              <a:off x="5018950" y="125810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0"/>
                  </a:moveTo>
                  <a:cubicBezTo>
                    <a:pt x="568" y="0"/>
                    <a:pt x="509" y="17"/>
                    <a:pt x="451" y="53"/>
                  </a:cubicBezTo>
                  <a:cubicBezTo>
                    <a:pt x="176" y="204"/>
                    <a:pt x="0" y="504"/>
                    <a:pt x="0" y="780"/>
                  </a:cubicBezTo>
                  <a:cubicBezTo>
                    <a:pt x="0" y="977"/>
                    <a:pt x="115" y="1084"/>
                    <a:pt x="262" y="1084"/>
                  </a:cubicBezTo>
                  <a:cubicBezTo>
                    <a:pt x="322" y="1084"/>
                    <a:pt x="387" y="1067"/>
                    <a:pt x="451" y="1031"/>
                  </a:cubicBezTo>
                  <a:cubicBezTo>
                    <a:pt x="702" y="905"/>
                    <a:pt x="877" y="580"/>
                    <a:pt x="877" y="304"/>
                  </a:cubicBezTo>
                  <a:cubicBezTo>
                    <a:pt x="877" y="107"/>
                    <a:pt x="763" y="0"/>
                    <a:pt x="6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6" name="Google Shape;2336;p26"/>
            <p:cNvSpPr/>
            <p:nvPr/>
          </p:nvSpPr>
          <p:spPr>
            <a:xfrm>
              <a:off x="5018950" y="1369225"/>
              <a:ext cx="21950" cy="27000"/>
            </a:xfrm>
            <a:custGeom>
              <a:rect b="b" l="l" r="r" t="t"/>
              <a:pathLst>
                <a:path extrusionOk="0" h="1080" w="878">
                  <a:moveTo>
                    <a:pt x="637" y="0"/>
                  </a:moveTo>
                  <a:cubicBezTo>
                    <a:pt x="578" y="0"/>
                    <a:pt x="513" y="23"/>
                    <a:pt x="451" y="70"/>
                  </a:cubicBezTo>
                  <a:cubicBezTo>
                    <a:pt x="176" y="195"/>
                    <a:pt x="0" y="496"/>
                    <a:pt x="0" y="771"/>
                  </a:cubicBezTo>
                  <a:cubicBezTo>
                    <a:pt x="0" y="980"/>
                    <a:pt x="109" y="1080"/>
                    <a:pt x="250" y="1080"/>
                  </a:cubicBezTo>
                  <a:cubicBezTo>
                    <a:pt x="313" y="1080"/>
                    <a:pt x="382" y="1060"/>
                    <a:pt x="451" y="1022"/>
                  </a:cubicBezTo>
                  <a:cubicBezTo>
                    <a:pt x="702" y="897"/>
                    <a:pt x="877" y="596"/>
                    <a:pt x="877" y="320"/>
                  </a:cubicBezTo>
                  <a:cubicBezTo>
                    <a:pt x="877" y="113"/>
                    <a:pt x="770" y="0"/>
                    <a:pt x="6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7" name="Google Shape;2337;p26"/>
            <p:cNvSpPr/>
            <p:nvPr/>
          </p:nvSpPr>
          <p:spPr>
            <a:xfrm>
              <a:off x="5018950" y="147990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0"/>
                  </a:moveTo>
                  <a:cubicBezTo>
                    <a:pt x="568" y="0"/>
                    <a:pt x="509" y="18"/>
                    <a:pt x="451" y="54"/>
                  </a:cubicBezTo>
                  <a:cubicBezTo>
                    <a:pt x="226" y="179"/>
                    <a:pt x="25" y="505"/>
                    <a:pt x="0" y="780"/>
                  </a:cubicBezTo>
                  <a:cubicBezTo>
                    <a:pt x="0" y="977"/>
                    <a:pt x="102" y="1084"/>
                    <a:pt x="251" y="1084"/>
                  </a:cubicBezTo>
                  <a:cubicBezTo>
                    <a:pt x="312" y="1084"/>
                    <a:pt x="379" y="1067"/>
                    <a:pt x="451" y="1031"/>
                  </a:cubicBezTo>
                  <a:cubicBezTo>
                    <a:pt x="702" y="906"/>
                    <a:pt x="877" y="580"/>
                    <a:pt x="877" y="304"/>
                  </a:cubicBezTo>
                  <a:cubicBezTo>
                    <a:pt x="877" y="108"/>
                    <a:pt x="763" y="0"/>
                    <a:pt x="6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8" name="Google Shape;2338;p26"/>
            <p:cNvSpPr/>
            <p:nvPr/>
          </p:nvSpPr>
          <p:spPr>
            <a:xfrm>
              <a:off x="5114800" y="1203450"/>
              <a:ext cx="21325" cy="26750"/>
            </a:xfrm>
            <a:custGeom>
              <a:rect b="b" l="l" r="r" t="t"/>
              <a:pathLst>
                <a:path extrusionOk="0" h="1070" w="853">
                  <a:moveTo>
                    <a:pt x="622" y="1"/>
                  </a:moveTo>
                  <a:cubicBezTo>
                    <a:pt x="563" y="1"/>
                    <a:pt x="496" y="20"/>
                    <a:pt x="427" y="59"/>
                  </a:cubicBezTo>
                  <a:cubicBezTo>
                    <a:pt x="201" y="184"/>
                    <a:pt x="26" y="485"/>
                    <a:pt x="1" y="761"/>
                  </a:cubicBezTo>
                  <a:cubicBezTo>
                    <a:pt x="1" y="969"/>
                    <a:pt x="85" y="1069"/>
                    <a:pt x="220" y="1069"/>
                  </a:cubicBezTo>
                  <a:cubicBezTo>
                    <a:pt x="280" y="1069"/>
                    <a:pt x="350" y="1050"/>
                    <a:pt x="427" y="1011"/>
                  </a:cubicBezTo>
                  <a:cubicBezTo>
                    <a:pt x="677" y="886"/>
                    <a:pt x="853" y="585"/>
                    <a:pt x="853" y="310"/>
                  </a:cubicBezTo>
                  <a:cubicBezTo>
                    <a:pt x="853" y="101"/>
                    <a:pt x="756" y="1"/>
                    <a:pt x="6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9" name="Google Shape;2339;p26"/>
            <p:cNvSpPr/>
            <p:nvPr/>
          </p:nvSpPr>
          <p:spPr>
            <a:xfrm>
              <a:off x="5210675" y="1147800"/>
              <a:ext cx="21950" cy="27150"/>
            </a:xfrm>
            <a:custGeom>
              <a:rect b="b" l="l" r="r" t="t"/>
              <a:pathLst>
                <a:path extrusionOk="0" h="1086" w="878">
                  <a:moveTo>
                    <a:pt x="635" y="1"/>
                  </a:moveTo>
                  <a:cubicBezTo>
                    <a:pt x="579" y="1"/>
                    <a:pt x="516" y="18"/>
                    <a:pt x="451" y="54"/>
                  </a:cubicBezTo>
                  <a:cubicBezTo>
                    <a:pt x="226" y="180"/>
                    <a:pt x="0" y="480"/>
                    <a:pt x="0" y="781"/>
                  </a:cubicBezTo>
                  <a:cubicBezTo>
                    <a:pt x="0" y="978"/>
                    <a:pt x="115" y="1085"/>
                    <a:pt x="263" y="1085"/>
                  </a:cubicBezTo>
                  <a:cubicBezTo>
                    <a:pt x="322" y="1085"/>
                    <a:pt x="387" y="1068"/>
                    <a:pt x="451" y="1032"/>
                  </a:cubicBezTo>
                  <a:cubicBezTo>
                    <a:pt x="702" y="906"/>
                    <a:pt x="878" y="581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0" name="Google Shape;2340;p26"/>
            <p:cNvSpPr/>
            <p:nvPr/>
          </p:nvSpPr>
          <p:spPr>
            <a:xfrm>
              <a:off x="5307150" y="1092050"/>
              <a:ext cx="21975" cy="27125"/>
            </a:xfrm>
            <a:custGeom>
              <a:rect b="b" l="l" r="r" t="t"/>
              <a:pathLst>
                <a:path extrusionOk="0" h="1085" w="879">
                  <a:moveTo>
                    <a:pt x="625" y="0"/>
                  </a:moveTo>
                  <a:cubicBezTo>
                    <a:pt x="569" y="0"/>
                    <a:pt x="510" y="18"/>
                    <a:pt x="452" y="54"/>
                  </a:cubicBezTo>
                  <a:cubicBezTo>
                    <a:pt x="227" y="179"/>
                    <a:pt x="26" y="530"/>
                    <a:pt x="1" y="781"/>
                  </a:cubicBezTo>
                  <a:cubicBezTo>
                    <a:pt x="1" y="977"/>
                    <a:pt x="116" y="1085"/>
                    <a:pt x="263" y="1085"/>
                  </a:cubicBezTo>
                  <a:cubicBezTo>
                    <a:pt x="323" y="1085"/>
                    <a:pt x="387" y="1067"/>
                    <a:pt x="452" y="1031"/>
                  </a:cubicBezTo>
                  <a:cubicBezTo>
                    <a:pt x="678" y="906"/>
                    <a:pt x="878" y="580"/>
                    <a:pt x="878" y="304"/>
                  </a:cubicBezTo>
                  <a:cubicBezTo>
                    <a:pt x="878" y="108"/>
                    <a:pt x="763" y="0"/>
                    <a:pt x="6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1" name="Google Shape;2341;p26"/>
            <p:cNvSpPr/>
            <p:nvPr/>
          </p:nvSpPr>
          <p:spPr>
            <a:xfrm>
              <a:off x="5115425" y="131385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16" y="1"/>
                  </a:moveTo>
                  <a:cubicBezTo>
                    <a:pt x="556" y="1"/>
                    <a:pt x="492" y="18"/>
                    <a:pt x="427" y="54"/>
                  </a:cubicBezTo>
                  <a:cubicBezTo>
                    <a:pt x="176" y="179"/>
                    <a:pt x="1" y="480"/>
                    <a:pt x="1" y="781"/>
                  </a:cubicBezTo>
                  <a:cubicBezTo>
                    <a:pt x="1" y="977"/>
                    <a:pt x="90" y="1085"/>
                    <a:pt x="232" y="1085"/>
                  </a:cubicBezTo>
                  <a:cubicBezTo>
                    <a:pt x="289" y="1085"/>
                    <a:pt x="355" y="1067"/>
                    <a:pt x="427" y="1031"/>
                  </a:cubicBezTo>
                  <a:cubicBezTo>
                    <a:pt x="677" y="906"/>
                    <a:pt x="878" y="580"/>
                    <a:pt x="878" y="305"/>
                  </a:cubicBezTo>
                  <a:cubicBezTo>
                    <a:pt x="878" y="108"/>
                    <a:pt x="763" y="1"/>
                    <a:pt x="6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2" name="Google Shape;2342;p26"/>
            <p:cNvSpPr/>
            <p:nvPr/>
          </p:nvSpPr>
          <p:spPr>
            <a:xfrm>
              <a:off x="5115425" y="1424125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16" y="1"/>
                  </a:moveTo>
                  <a:cubicBezTo>
                    <a:pt x="556" y="1"/>
                    <a:pt x="492" y="18"/>
                    <a:pt x="427" y="54"/>
                  </a:cubicBezTo>
                  <a:cubicBezTo>
                    <a:pt x="226" y="179"/>
                    <a:pt x="26" y="530"/>
                    <a:pt x="1" y="781"/>
                  </a:cubicBezTo>
                  <a:cubicBezTo>
                    <a:pt x="1" y="977"/>
                    <a:pt x="90" y="1085"/>
                    <a:pt x="232" y="1085"/>
                  </a:cubicBezTo>
                  <a:cubicBezTo>
                    <a:pt x="289" y="1085"/>
                    <a:pt x="355" y="1067"/>
                    <a:pt x="427" y="1031"/>
                  </a:cubicBezTo>
                  <a:cubicBezTo>
                    <a:pt x="677" y="906"/>
                    <a:pt x="878" y="580"/>
                    <a:pt x="878" y="305"/>
                  </a:cubicBezTo>
                  <a:cubicBezTo>
                    <a:pt x="878" y="108"/>
                    <a:pt x="763" y="1"/>
                    <a:pt x="6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3" name="Google Shape;2343;p26"/>
            <p:cNvSpPr/>
            <p:nvPr/>
          </p:nvSpPr>
          <p:spPr>
            <a:xfrm>
              <a:off x="5211300" y="1258100"/>
              <a:ext cx="22575" cy="27125"/>
            </a:xfrm>
            <a:custGeom>
              <a:rect b="b" l="l" r="r" t="t"/>
              <a:pathLst>
                <a:path extrusionOk="0" h="1085" w="903">
                  <a:moveTo>
                    <a:pt x="640" y="0"/>
                  </a:moveTo>
                  <a:cubicBezTo>
                    <a:pt x="581" y="0"/>
                    <a:pt x="516" y="17"/>
                    <a:pt x="452" y="53"/>
                  </a:cubicBezTo>
                  <a:cubicBezTo>
                    <a:pt x="201" y="179"/>
                    <a:pt x="0" y="530"/>
                    <a:pt x="25" y="780"/>
                  </a:cubicBezTo>
                  <a:cubicBezTo>
                    <a:pt x="25" y="977"/>
                    <a:pt x="115" y="1084"/>
                    <a:pt x="257" y="1084"/>
                  </a:cubicBezTo>
                  <a:cubicBezTo>
                    <a:pt x="314" y="1084"/>
                    <a:pt x="380" y="1067"/>
                    <a:pt x="452" y="1031"/>
                  </a:cubicBezTo>
                  <a:cubicBezTo>
                    <a:pt x="702" y="905"/>
                    <a:pt x="903" y="580"/>
                    <a:pt x="903" y="304"/>
                  </a:cubicBezTo>
                  <a:cubicBezTo>
                    <a:pt x="903" y="107"/>
                    <a:pt x="788" y="0"/>
                    <a:pt x="6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4" name="Google Shape;2344;p26"/>
            <p:cNvSpPr/>
            <p:nvPr/>
          </p:nvSpPr>
          <p:spPr>
            <a:xfrm>
              <a:off x="5307150" y="1202325"/>
              <a:ext cx="21975" cy="27125"/>
            </a:xfrm>
            <a:custGeom>
              <a:rect b="b" l="l" r="r" t="t"/>
              <a:pathLst>
                <a:path extrusionOk="0" h="1085" w="879">
                  <a:moveTo>
                    <a:pt x="625" y="0"/>
                  </a:moveTo>
                  <a:cubicBezTo>
                    <a:pt x="569" y="0"/>
                    <a:pt x="510" y="18"/>
                    <a:pt x="452" y="54"/>
                  </a:cubicBezTo>
                  <a:cubicBezTo>
                    <a:pt x="227" y="179"/>
                    <a:pt x="26" y="530"/>
                    <a:pt x="1" y="781"/>
                  </a:cubicBezTo>
                  <a:cubicBezTo>
                    <a:pt x="1" y="977"/>
                    <a:pt x="116" y="1085"/>
                    <a:pt x="263" y="1085"/>
                  </a:cubicBezTo>
                  <a:cubicBezTo>
                    <a:pt x="323" y="1085"/>
                    <a:pt x="387" y="1067"/>
                    <a:pt x="452" y="1031"/>
                  </a:cubicBezTo>
                  <a:cubicBezTo>
                    <a:pt x="678" y="906"/>
                    <a:pt x="878" y="605"/>
                    <a:pt x="878" y="304"/>
                  </a:cubicBezTo>
                  <a:cubicBezTo>
                    <a:pt x="878" y="108"/>
                    <a:pt x="763" y="0"/>
                    <a:pt x="6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5" name="Google Shape;2345;p26"/>
            <p:cNvSpPr/>
            <p:nvPr/>
          </p:nvSpPr>
          <p:spPr>
            <a:xfrm>
              <a:off x="5307800" y="1313100"/>
              <a:ext cx="21950" cy="26750"/>
            </a:xfrm>
            <a:custGeom>
              <a:rect b="b" l="l" r="r" t="t"/>
              <a:pathLst>
                <a:path extrusionOk="0" h="1070" w="878">
                  <a:moveTo>
                    <a:pt x="647" y="1"/>
                  </a:moveTo>
                  <a:cubicBezTo>
                    <a:pt x="587" y="1"/>
                    <a:pt x="520" y="20"/>
                    <a:pt x="451" y="59"/>
                  </a:cubicBezTo>
                  <a:cubicBezTo>
                    <a:pt x="201" y="184"/>
                    <a:pt x="0" y="510"/>
                    <a:pt x="0" y="761"/>
                  </a:cubicBezTo>
                  <a:cubicBezTo>
                    <a:pt x="0" y="969"/>
                    <a:pt x="108" y="1069"/>
                    <a:pt x="250" y="1069"/>
                  </a:cubicBezTo>
                  <a:cubicBezTo>
                    <a:pt x="313" y="1069"/>
                    <a:pt x="382" y="1050"/>
                    <a:pt x="451" y="1011"/>
                  </a:cubicBezTo>
                  <a:cubicBezTo>
                    <a:pt x="702" y="886"/>
                    <a:pt x="877" y="585"/>
                    <a:pt x="877" y="310"/>
                  </a:cubicBezTo>
                  <a:cubicBezTo>
                    <a:pt x="877" y="101"/>
                    <a:pt x="781" y="1"/>
                    <a:pt x="6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6" name="Google Shape;2346;p26"/>
            <p:cNvSpPr/>
            <p:nvPr/>
          </p:nvSpPr>
          <p:spPr>
            <a:xfrm>
              <a:off x="5211300" y="1368375"/>
              <a:ext cx="22575" cy="27125"/>
            </a:xfrm>
            <a:custGeom>
              <a:rect b="b" l="l" r="r" t="t"/>
              <a:pathLst>
                <a:path extrusionOk="0" h="1085" w="903">
                  <a:moveTo>
                    <a:pt x="640" y="0"/>
                  </a:moveTo>
                  <a:cubicBezTo>
                    <a:pt x="581" y="0"/>
                    <a:pt x="516" y="17"/>
                    <a:pt x="452" y="53"/>
                  </a:cubicBezTo>
                  <a:cubicBezTo>
                    <a:pt x="226" y="179"/>
                    <a:pt x="0" y="530"/>
                    <a:pt x="25" y="780"/>
                  </a:cubicBezTo>
                  <a:cubicBezTo>
                    <a:pt x="25" y="977"/>
                    <a:pt x="127" y="1084"/>
                    <a:pt x="268" y="1084"/>
                  </a:cubicBezTo>
                  <a:cubicBezTo>
                    <a:pt x="324" y="1084"/>
                    <a:pt x="387" y="1067"/>
                    <a:pt x="452" y="1031"/>
                  </a:cubicBezTo>
                  <a:cubicBezTo>
                    <a:pt x="702" y="906"/>
                    <a:pt x="903" y="605"/>
                    <a:pt x="903" y="304"/>
                  </a:cubicBezTo>
                  <a:cubicBezTo>
                    <a:pt x="903" y="107"/>
                    <a:pt x="788" y="0"/>
                    <a:pt x="6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7" name="Google Shape;2347;p26"/>
            <p:cNvSpPr/>
            <p:nvPr/>
          </p:nvSpPr>
          <p:spPr>
            <a:xfrm>
              <a:off x="4921825" y="1642050"/>
              <a:ext cx="21950" cy="26750"/>
            </a:xfrm>
            <a:custGeom>
              <a:rect b="b" l="l" r="r" t="t"/>
              <a:pathLst>
                <a:path extrusionOk="0" h="1070" w="878">
                  <a:moveTo>
                    <a:pt x="636" y="1"/>
                  </a:moveTo>
                  <a:cubicBezTo>
                    <a:pt x="577" y="1"/>
                    <a:pt x="513" y="20"/>
                    <a:pt x="452" y="59"/>
                  </a:cubicBezTo>
                  <a:cubicBezTo>
                    <a:pt x="201" y="184"/>
                    <a:pt x="0" y="510"/>
                    <a:pt x="0" y="761"/>
                  </a:cubicBezTo>
                  <a:cubicBezTo>
                    <a:pt x="0" y="969"/>
                    <a:pt x="109" y="1069"/>
                    <a:pt x="251" y="1069"/>
                  </a:cubicBezTo>
                  <a:cubicBezTo>
                    <a:pt x="313" y="1069"/>
                    <a:pt x="382" y="1050"/>
                    <a:pt x="452" y="1011"/>
                  </a:cubicBezTo>
                  <a:cubicBezTo>
                    <a:pt x="702" y="886"/>
                    <a:pt x="878" y="585"/>
                    <a:pt x="878" y="309"/>
                  </a:cubicBezTo>
                  <a:cubicBezTo>
                    <a:pt x="878" y="101"/>
                    <a:pt x="769" y="1"/>
                    <a:pt x="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8" name="Google Shape;2348;p26"/>
            <p:cNvSpPr/>
            <p:nvPr/>
          </p:nvSpPr>
          <p:spPr>
            <a:xfrm>
              <a:off x="5018325" y="1586400"/>
              <a:ext cx="21950" cy="27150"/>
            </a:xfrm>
            <a:custGeom>
              <a:rect b="b" l="l" r="r" t="t"/>
              <a:pathLst>
                <a:path extrusionOk="0" h="1086" w="878">
                  <a:moveTo>
                    <a:pt x="615" y="1"/>
                  </a:moveTo>
                  <a:cubicBezTo>
                    <a:pt x="556" y="1"/>
                    <a:pt x="491" y="18"/>
                    <a:pt x="426" y="54"/>
                  </a:cubicBezTo>
                  <a:cubicBezTo>
                    <a:pt x="175" y="180"/>
                    <a:pt x="0" y="480"/>
                    <a:pt x="0" y="781"/>
                  </a:cubicBezTo>
                  <a:cubicBezTo>
                    <a:pt x="0" y="978"/>
                    <a:pt x="89" y="1085"/>
                    <a:pt x="231" y="1085"/>
                  </a:cubicBezTo>
                  <a:cubicBezTo>
                    <a:pt x="288" y="1085"/>
                    <a:pt x="354" y="1068"/>
                    <a:pt x="426" y="1032"/>
                  </a:cubicBezTo>
                  <a:cubicBezTo>
                    <a:pt x="677" y="906"/>
                    <a:pt x="877" y="581"/>
                    <a:pt x="877" y="305"/>
                  </a:cubicBezTo>
                  <a:cubicBezTo>
                    <a:pt x="877" y="108"/>
                    <a:pt x="763" y="1"/>
                    <a:pt x="6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9" name="Google Shape;2349;p26"/>
            <p:cNvSpPr/>
            <p:nvPr/>
          </p:nvSpPr>
          <p:spPr>
            <a:xfrm>
              <a:off x="5114800" y="1530650"/>
              <a:ext cx="21325" cy="27125"/>
            </a:xfrm>
            <a:custGeom>
              <a:rect b="b" l="l" r="r" t="t"/>
              <a:pathLst>
                <a:path extrusionOk="0" h="1085" w="853">
                  <a:moveTo>
                    <a:pt x="611" y="0"/>
                  </a:moveTo>
                  <a:cubicBezTo>
                    <a:pt x="554" y="0"/>
                    <a:pt x="491" y="18"/>
                    <a:pt x="427" y="54"/>
                  </a:cubicBezTo>
                  <a:cubicBezTo>
                    <a:pt x="176" y="179"/>
                    <a:pt x="1" y="530"/>
                    <a:pt x="1" y="780"/>
                  </a:cubicBezTo>
                  <a:cubicBezTo>
                    <a:pt x="1" y="977"/>
                    <a:pt x="90" y="1084"/>
                    <a:pt x="232" y="1084"/>
                  </a:cubicBezTo>
                  <a:cubicBezTo>
                    <a:pt x="289" y="1084"/>
                    <a:pt x="355" y="1067"/>
                    <a:pt x="427" y="1031"/>
                  </a:cubicBezTo>
                  <a:cubicBezTo>
                    <a:pt x="677" y="906"/>
                    <a:pt x="853" y="580"/>
                    <a:pt x="853" y="304"/>
                  </a:cubicBezTo>
                  <a:cubicBezTo>
                    <a:pt x="853" y="108"/>
                    <a:pt x="751" y="0"/>
                    <a:pt x="6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0" name="Google Shape;2350;p26"/>
            <p:cNvSpPr/>
            <p:nvPr/>
          </p:nvSpPr>
          <p:spPr>
            <a:xfrm>
              <a:off x="5210050" y="1474875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1"/>
                  </a:moveTo>
                  <a:cubicBezTo>
                    <a:pt x="568" y="1"/>
                    <a:pt x="509" y="18"/>
                    <a:pt x="451" y="54"/>
                  </a:cubicBezTo>
                  <a:cubicBezTo>
                    <a:pt x="226" y="179"/>
                    <a:pt x="0" y="505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1" y="1032"/>
                  </a:cubicBezTo>
                  <a:cubicBezTo>
                    <a:pt x="677" y="906"/>
                    <a:pt x="877" y="605"/>
                    <a:pt x="877" y="305"/>
                  </a:cubicBezTo>
                  <a:cubicBezTo>
                    <a:pt x="877" y="108"/>
                    <a:pt x="763" y="1"/>
                    <a:pt x="6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1" name="Google Shape;2351;p26"/>
            <p:cNvSpPr/>
            <p:nvPr/>
          </p:nvSpPr>
          <p:spPr>
            <a:xfrm>
              <a:off x="5306525" y="1419625"/>
              <a:ext cx="21975" cy="26725"/>
            </a:xfrm>
            <a:custGeom>
              <a:rect b="b" l="l" r="r" t="t"/>
              <a:pathLst>
                <a:path extrusionOk="0" h="1069" w="879">
                  <a:moveTo>
                    <a:pt x="628" y="1"/>
                  </a:moveTo>
                  <a:cubicBezTo>
                    <a:pt x="565" y="1"/>
                    <a:pt x="496" y="20"/>
                    <a:pt x="427" y="59"/>
                  </a:cubicBezTo>
                  <a:cubicBezTo>
                    <a:pt x="226" y="184"/>
                    <a:pt x="1" y="485"/>
                    <a:pt x="1" y="760"/>
                  </a:cubicBezTo>
                  <a:cubicBezTo>
                    <a:pt x="1" y="969"/>
                    <a:pt x="97" y="1069"/>
                    <a:pt x="232" y="1069"/>
                  </a:cubicBezTo>
                  <a:cubicBezTo>
                    <a:pt x="291" y="1069"/>
                    <a:pt x="358" y="1049"/>
                    <a:pt x="427" y="1011"/>
                  </a:cubicBezTo>
                  <a:cubicBezTo>
                    <a:pt x="678" y="886"/>
                    <a:pt x="878" y="585"/>
                    <a:pt x="878" y="309"/>
                  </a:cubicBezTo>
                  <a:cubicBezTo>
                    <a:pt x="878" y="101"/>
                    <a:pt x="770" y="1"/>
                    <a:pt x="6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52" name="Google Shape;2352;p26"/>
          <p:cNvGrpSpPr/>
          <p:nvPr/>
        </p:nvGrpSpPr>
        <p:grpSpPr>
          <a:xfrm flipH="1">
            <a:off x="-1129557" y="1795885"/>
            <a:ext cx="4017967" cy="3644766"/>
            <a:chOff x="3166062" y="1034326"/>
            <a:chExt cx="6010422" cy="5452155"/>
          </a:xfrm>
        </p:grpSpPr>
        <p:sp>
          <p:nvSpPr>
            <p:cNvPr id="2353" name="Google Shape;2353;p26"/>
            <p:cNvSpPr/>
            <p:nvPr/>
          </p:nvSpPr>
          <p:spPr>
            <a:xfrm>
              <a:off x="3234090" y="1157235"/>
              <a:ext cx="5942394" cy="5329246"/>
            </a:xfrm>
            <a:custGeom>
              <a:rect b="b" l="l" r="r" t="t"/>
              <a:pathLst>
                <a:path extrusionOk="0" h="81084" w="90413">
                  <a:moveTo>
                    <a:pt x="90412" y="1"/>
                  </a:moveTo>
                  <a:lnTo>
                    <a:pt x="3084" y="50747"/>
                  </a:lnTo>
                  <a:cubicBezTo>
                    <a:pt x="1293" y="51801"/>
                    <a:pt x="239" y="51702"/>
                    <a:pt x="0" y="53075"/>
                  </a:cubicBezTo>
                  <a:lnTo>
                    <a:pt x="0" y="55104"/>
                  </a:lnTo>
                  <a:cubicBezTo>
                    <a:pt x="20" y="56675"/>
                    <a:pt x="1055" y="58247"/>
                    <a:pt x="3123" y="59440"/>
                  </a:cubicBezTo>
                  <a:lnTo>
                    <a:pt x="40641" y="81083"/>
                  </a:lnTo>
                  <a:lnTo>
                    <a:pt x="88642" y="81083"/>
                  </a:lnTo>
                  <a:cubicBezTo>
                    <a:pt x="89617" y="81083"/>
                    <a:pt x="90412" y="80288"/>
                    <a:pt x="90412" y="79313"/>
                  </a:cubicBezTo>
                  <a:lnTo>
                    <a:pt x="904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4" name="Google Shape;2354;p26"/>
            <p:cNvSpPr/>
            <p:nvPr/>
          </p:nvSpPr>
          <p:spPr>
            <a:xfrm>
              <a:off x="3166062" y="1034326"/>
              <a:ext cx="6010420" cy="5452152"/>
            </a:xfrm>
            <a:custGeom>
              <a:rect b="b" l="l" r="r" t="t"/>
              <a:pathLst>
                <a:path extrusionOk="0" h="82954" w="91448">
                  <a:moveTo>
                    <a:pt x="91447" y="1"/>
                  </a:moveTo>
                  <a:lnTo>
                    <a:pt x="4119" y="50767"/>
                  </a:lnTo>
                  <a:cubicBezTo>
                    <a:pt x="1" y="53154"/>
                    <a:pt x="21" y="57033"/>
                    <a:pt x="4158" y="59440"/>
                  </a:cubicBezTo>
                  <a:lnTo>
                    <a:pt x="44899" y="82953"/>
                  </a:lnTo>
                  <a:lnTo>
                    <a:pt x="89677" y="82953"/>
                  </a:lnTo>
                  <a:cubicBezTo>
                    <a:pt x="90652" y="82953"/>
                    <a:pt x="91447" y="82158"/>
                    <a:pt x="91447" y="81183"/>
                  </a:cubicBezTo>
                  <a:lnTo>
                    <a:pt x="9144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355" name="Google Shape;235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15225" y="2874150"/>
            <a:ext cx="2365225" cy="2228050"/>
          </a:xfrm>
          <a:prstGeom prst="rect">
            <a:avLst/>
          </a:prstGeom>
          <a:noFill/>
          <a:ln>
            <a:noFill/>
          </a:ln>
        </p:spPr>
      </p:pic>
      <p:sp>
        <p:nvSpPr>
          <p:cNvPr id="2356" name="Google Shape;2356;p26"/>
          <p:cNvSpPr/>
          <p:nvPr/>
        </p:nvSpPr>
        <p:spPr>
          <a:xfrm flipH="1" rot="10800000">
            <a:off x="8124759" y="-10"/>
            <a:ext cx="1019253" cy="660785"/>
          </a:xfrm>
          <a:custGeom>
            <a:rect b="b" l="l" r="r" t="t"/>
            <a:pathLst>
              <a:path extrusionOk="0" h="66294" w="116586">
                <a:moveTo>
                  <a:pt x="116586" y="0"/>
                </a:moveTo>
                <a:lnTo>
                  <a:pt x="0" y="66294"/>
                </a:lnTo>
                <a:lnTo>
                  <a:pt x="116586" y="66294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</p:sp>
      <p:grpSp>
        <p:nvGrpSpPr>
          <p:cNvPr id="2357" name="Google Shape;2357;p26"/>
          <p:cNvGrpSpPr/>
          <p:nvPr/>
        </p:nvGrpSpPr>
        <p:grpSpPr>
          <a:xfrm>
            <a:off x="3287868" y="1248837"/>
            <a:ext cx="2645902" cy="2499276"/>
            <a:chOff x="3729467" y="2889422"/>
            <a:chExt cx="419153" cy="404977"/>
          </a:xfrm>
        </p:grpSpPr>
        <p:sp>
          <p:nvSpPr>
            <p:cNvPr id="2358" name="Google Shape;2358;p26"/>
            <p:cNvSpPr/>
            <p:nvPr/>
          </p:nvSpPr>
          <p:spPr>
            <a:xfrm>
              <a:off x="4014137" y="2974913"/>
              <a:ext cx="134482" cy="178707"/>
            </a:xfrm>
            <a:custGeom>
              <a:rect b="b" l="l" r="r" t="t"/>
              <a:pathLst>
                <a:path extrusionOk="0" h="8207" w="6176">
                  <a:moveTo>
                    <a:pt x="4121" y="0"/>
                  </a:moveTo>
                  <a:lnTo>
                    <a:pt x="2973" y="2732"/>
                  </a:lnTo>
                  <a:lnTo>
                    <a:pt x="0" y="3260"/>
                  </a:lnTo>
                  <a:cubicBezTo>
                    <a:pt x="391" y="3891"/>
                    <a:pt x="586" y="4625"/>
                    <a:pt x="586" y="5372"/>
                  </a:cubicBezTo>
                  <a:cubicBezTo>
                    <a:pt x="586" y="5658"/>
                    <a:pt x="563" y="5945"/>
                    <a:pt x="494" y="6232"/>
                  </a:cubicBezTo>
                  <a:lnTo>
                    <a:pt x="2743" y="8206"/>
                  </a:lnTo>
                  <a:lnTo>
                    <a:pt x="5613" y="7392"/>
                  </a:lnTo>
                  <a:cubicBezTo>
                    <a:pt x="6175" y="4832"/>
                    <a:pt x="5636" y="2146"/>
                    <a:pt x="4121" y="0"/>
                  </a:cubicBezTo>
                  <a:close/>
                </a:path>
              </a:pathLst>
            </a:custGeom>
            <a:solidFill>
              <a:srgbClr val="FF9900"/>
            </a:solidFill>
            <a:ln cap="flat" cmpd="sng" w="9525">
              <a:solidFill>
                <a:srgbClr val="A5B7C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9" name="Google Shape;2359;p26"/>
            <p:cNvSpPr/>
            <p:nvPr/>
          </p:nvSpPr>
          <p:spPr>
            <a:xfrm>
              <a:off x="3741225" y="3095375"/>
              <a:ext cx="148963" cy="173460"/>
            </a:xfrm>
            <a:custGeom>
              <a:rect b="b" l="l" r="r" t="t"/>
              <a:pathLst>
                <a:path extrusionOk="0" h="7966" w="6841">
                  <a:moveTo>
                    <a:pt x="2215" y="0"/>
                  </a:moveTo>
                  <a:lnTo>
                    <a:pt x="0" y="1963"/>
                  </a:lnTo>
                  <a:cubicBezTo>
                    <a:pt x="597" y="4511"/>
                    <a:pt x="2250" y="6691"/>
                    <a:pt x="4534" y="7965"/>
                  </a:cubicBezTo>
                  <a:lnTo>
                    <a:pt x="4373" y="5027"/>
                  </a:lnTo>
                  <a:lnTo>
                    <a:pt x="6841" y="3248"/>
                  </a:lnTo>
                  <a:cubicBezTo>
                    <a:pt x="5980" y="2686"/>
                    <a:pt x="5360" y="1814"/>
                    <a:pt x="5108" y="804"/>
                  </a:cubicBezTo>
                  <a:lnTo>
                    <a:pt x="2215" y="0"/>
                  </a:lnTo>
                  <a:close/>
                </a:path>
              </a:pathLst>
            </a:custGeom>
            <a:solidFill>
              <a:srgbClr val="EA9999"/>
            </a:solidFill>
            <a:ln cap="flat" cmpd="sng" w="9525">
              <a:solidFill>
                <a:srgbClr val="E3E9E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0" name="Google Shape;2360;p26"/>
            <p:cNvSpPr/>
            <p:nvPr/>
          </p:nvSpPr>
          <p:spPr>
            <a:xfrm>
              <a:off x="3949660" y="2889684"/>
              <a:ext cx="146219" cy="145980"/>
            </a:xfrm>
            <a:custGeom>
              <a:rect b="b" l="l" r="r" t="t"/>
              <a:pathLst>
                <a:path extrusionOk="0" h="6704" w="6715">
                  <a:moveTo>
                    <a:pt x="12" y="0"/>
                  </a:moveTo>
                  <a:lnTo>
                    <a:pt x="1435" y="2583"/>
                  </a:lnTo>
                  <a:lnTo>
                    <a:pt x="0" y="5257"/>
                  </a:lnTo>
                  <a:cubicBezTo>
                    <a:pt x="1022" y="5383"/>
                    <a:pt x="1963" y="5900"/>
                    <a:pt x="2629" y="6703"/>
                  </a:cubicBezTo>
                  <a:lnTo>
                    <a:pt x="5567" y="6187"/>
                  </a:lnTo>
                  <a:lnTo>
                    <a:pt x="6714" y="3432"/>
                  </a:lnTo>
                  <a:cubicBezTo>
                    <a:pt x="5062" y="1401"/>
                    <a:pt x="2629" y="150"/>
                    <a:pt x="12" y="0"/>
                  </a:cubicBez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rgbClr val="869FB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1" name="Google Shape;2361;p26"/>
            <p:cNvSpPr/>
            <p:nvPr/>
          </p:nvSpPr>
          <p:spPr>
            <a:xfrm>
              <a:off x="3847947" y="3172089"/>
              <a:ext cx="167210" cy="122310"/>
            </a:xfrm>
            <a:custGeom>
              <a:rect b="b" l="l" r="r" t="t"/>
              <a:pathLst>
                <a:path extrusionOk="0" h="5617" w="7679">
                  <a:moveTo>
                    <a:pt x="2433" y="1"/>
                  </a:moveTo>
                  <a:lnTo>
                    <a:pt x="0" y="1757"/>
                  </a:lnTo>
                  <a:lnTo>
                    <a:pt x="149" y="4718"/>
                  </a:lnTo>
                  <a:cubicBezTo>
                    <a:pt x="1415" y="5317"/>
                    <a:pt x="2781" y="5616"/>
                    <a:pt x="4148" y="5616"/>
                  </a:cubicBezTo>
                  <a:cubicBezTo>
                    <a:pt x="5347" y="5616"/>
                    <a:pt x="6546" y="5386"/>
                    <a:pt x="7678" y="4924"/>
                  </a:cubicBezTo>
                  <a:lnTo>
                    <a:pt x="5280" y="3203"/>
                  </a:lnTo>
                  <a:lnTo>
                    <a:pt x="5417" y="173"/>
                  </a:lnTo>
                  <a:lnTo>
                    <a:pt x="5417" y="173"/>
                  </a:lnTo>
                  <a:cubicBezTo>
                    <a:pt x="5016" y="311"/>
                    <a:pt x="4591" y="379"/>
                    <a:pt x="4155" y="379"/>
                  </a:cubicBezTo>
                  <a:cubicBezTo>
                    <a:pt x="3558" y="379"/>
                    <a:pt x="2973" y="253"/>
                    <a:pt x="2433" y="1"/>
                  </a:cubicBezTo>
                  <a:close/>
                </a:path>
              </a:pathLst>
            </a:custGeom>
            <a:solidFill>
              <a:srgbClr val="FFE599"/>
            </a:solidFill>
            <a:ln cap="flat" cmpd="sng" w="9525">
              <a:solidFill>
                <a:srgbClr val="F8FAF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2" name="Google Shape;2362;p26"/>
            <p:cNvSpPr/>
            <p:nvPr/>
          </p:nvSpPr>
          <p:spPr>
            <a:xfrm>
              <a:off x="3974658" y="3122616"/>
              <a:ext cx="158457" cy="151206"/>
            </a:xfrm>
            <a:custGeom>
              <a:rect b="b" l="l" r="r" t="t"/>
              <a:pathLst>
                <a:path extrusionOk="0" h="6944" w="7277">
                  <a:moveTo>
                    <a:pt x="2158" y="0"/>
                  </a:moveTo>
                  <a:cubicBezTo>
                    <a:pt x="1790" y="964"/>
                    <a:pt x="1079" y="1768"/>
                    <a:pt x="149" y="2227"/>
                  </a:cubicBezTo>
                  <a:lnTo>
                    <a:pt x="0" y="5222"/>
                  </a:lnTo>
                  <a:lnTo>
                    <a:pt x="2422" y="6944"/>
                  </a:lnTo>
                  <a:cubicBezTo>
                    <a:pt x="4775" y="5785"/>
                    <a:pt x="6542" y="3696"/>
                    <a:pt x="7277" y="1171"/>
                  </a:cubicBezTo>
                  <a:lnTo>
                    <a:pt x="7277" y="1171"/>
                  </a:lnTo>
                  <a:lnTo>
                    <a:pt x="4430" y="1986"/>
                  </a:lnTo>
                  <a:lnTo>
                    <a:pt x="2158" y="0"/>
                  </a:lnTo>
                  <a:close/>
                </a:path>
              </a:pathLst>
            </a:custGeom>
            <a:solidFill>
              <a:srgbClr val="F9CB9C"/>
            </a:solidFill>
            <a:ln cap="flat" cmpd="sng" w="9525">
              <a:solidFill>
                <a:srgbClr val="A5B7C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3" name="Google Shape;2363;p26"/>
            <p:cNvSpPr/>
            <p:nvPr/>
          </p:nvSpPr>
          <p:spPr>
            <a:xfrm>
              <a:off x="3729467" y="2966660"/>
              <a:ext cx="138990" cy="158718"/>
            </a:xfrm>
            <a:custGeom>
              <a:rect b="b" l="l" r="r" t="t"/>
              <a:pathLst>
                <a:path extrusionOk="0" h="7289" w="6383">
                  <a:moveTo>
                    <a:pt x="2296" y="0"/>
                  </a:moveTo>
                  <a:cubicBezTo>
                    <a:pt x="678" y="2055"/>
                    <a:pt x="1" y="4706"/>
                    <a:pt x="425" y="7288"/>
                  </a:cubicBezTo>
                  <a:lnTo>
                    <a:pt x="2618" y="5337"/>
                  </a:lnTo>
                  <a:lnTo>
                    <a:pt x="5556" y="6152"/>
                  </a:lnTo>
                  <a:cubicBezTo>
                    <a:pt x="5544" y="6026"/>
                    <a:pt x="5533" y="5888"/>
                    <a:pt x="5533" y="5751"/>
                  </a:cubicBezTo>
                  <a:cubicBezTo>
                    <a:pt x="5533" y="4855"/>
                    <a:pt x="5831" y="3983"/>
                    <a:pt x="6382" y="3271"/>
                  </a:cubicBezTo>
                  <a:lnTo>
                    <a:pt x="5211" y="505"/>
                  </a:lnTo>
                  <a:lnTo>
                    <a:pt x="2296" y="0"/>
                  </a:lnTo>
                  <a:close/>
                </a:path>
              </a:pathLst>
            </a:custGeom>
            <a:solidFill>
              <a:srgbClr val="B4A7D6"/>
            </a:solidFill>
            <a:ln cap="flat" cmpd="sng" w="9525">
              <a:solidFill>
                <a:srgbClr val="CFD9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4" name="Google Shape;2364;p26"/>
            <p:cNvSpPr/>
            <p:nvPr/>
          </p:nvSpPr>
          <p:spPr>
            <a:xfrm>
              <a:off x="3787716" y="2889422"/>
              <a:ext cx="180449" cy="139229"/>
            </a:xfrm>
            <a:custGeom>
              <a:rect b="b" l="l" r="r" t="t"/>
              <a:pathLst>
                <a:path extrusionOk="0" h="6394" w="8287">
                  <a:moveTo>
                    <a:pt x="6863" y="1"/>
                  </a:moveTo>
                  <a:cubicBezTo>
                    <a:pt x="4235" y="12"/>
                    <a:pt x="1756" y="1137"/>
                    <a:pt x="0" y="3088"/>
                  </a:cubicBezTo>
                  <a:lnTo>
                    <a:pt x="2904" y="3593"/>
                  </a:lnTo>
                  <a:lnTo>
                    <a:pt x="4086" y="6394"/>
                  </a:lnTo>
                  <a:cubicBezTo>
                    <a:pt x="4820" y="5671"/>
                    <a:pt x="5819" y="5258"/>
                    <a:pt x="6852" y="5235"/>
                  </a:cubicBezTo>
                  <a:lnTo>
                    <a:pt x="8287" y="2606"/>
                  </a:lnTo>
                  <a:lnTo>
                    <a:pt x="6863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rgbClr val="A5B7C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65" name="Google Shape;2365;p26"/>
          <p:cNvSpPr/>
          <p:nvPr/>
        </p:nvSpPr>
        <p:spPr>
          <a:xfrm flipH="1" rot="10800000">
            <a:off x="1704953" y="2190825"/>
            <a:ext cx="1475100" cy="112500"/>
          </a:xfrm>
          <a:prstGeom prst="rect">
            <a:avLst/>
          </a:prstGeom>
          <a:solidFill>
            <a:srgbClr val="B4A7D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6" name="Google Shape;2366;p26"/>
          <p:cNvSpPr/>
          <p:nvPr/>
        </p:nvSpPr>
        <p:spPr>
          <a:xfrm flipH="1" rot="10800000">
            <a:off x="5885903" y="3114775"/>
            <a:ext cx="1475100" cy="112500"/>
          </a:xfrm>
          <a:prstGeom prst="rect">
            <a:avLst/>
          </a:prstGeom>
          <a:solidFill>
            <a:srgbClr val="F9CB9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7" name="Google Shape;2367;p26"/>
          <p:cNvSpPr/>
          <p:nvPr/>
        </p:nvSpPr>
        <p:spPr>
          <a:xfrm flipH="1" rot="10800000">
            <a:off x="4682978" y="3941213"/>
            <a:ext cx="1475100" cy="1125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8" name="Google Shape;2368;p26"/>
          <p:cNvSpPr/>
          <p:nvPr/>
        </p:nvSpPr>
        <p:spPr>
          <a:xfrm flipH="1" rot="10800000">
            <a:off x="1858953" y="3114775"/>
            <a:ext cx="1475100" cy="112500"/>
          </a:xfrm>
          <a:prstGeom prst="rect">
            <a:avLst/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9" name="Google Shape;2369;p26"/>
          <p:cNvSpPr/>
          <p:nvPr/>
        </p:nvSpPr>
        <p:spPr>
          <a:xfrm flipH="1" rot="10800000">
            <a:off x="6041603" y="2303325"/>
            <a:ext cx="1475100" cy="1125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0" name="Google Shape;2370;p26"/>
          <p:cNvSpPr txBox="1"/>
          <p:nvPr>
            <p:ph idx="4294967295" type="ctrTitle"/>
          </p:nvPr>
        </p:nvSpPr>
        <p:spPr>
          <a:xfrm>
            <a:off x="1171251" y="1965000"/>
            <a:ext cx="2008800" cy="31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1200"/>
              <a:t>Partnership Integration</a:t>
            </a:r>
            <a:endParaRPr sz="1200"/>
          </a:p>
        </p:txBody>
      </p:sp>
      <p:sp>
        <p:nvSpPr>
          <p:cNvPr id="2371" name="Google Shape;2371;p26"/>
          <p:cNvSpPr txBox="1"/>
          <p:nvPr/>
        </p:nvSpPr>
        <p:spPr>
          <a:xfrm>
            <a:off x="6123225" y="2108175"/>
            <a:ext cx="13797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Questrial"/>
                <a:ea typeface="Questrial"/>
                <a:cs typeface="Questrial"/>
                <a:sym typeface="Questrial"/>
              </a:rPr>
              <a:t>Reward Redemption and Transparency:</a:t>
            </a:r>
            <a:endParaRPr sz="1200"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72" name="Google Shape;2372;p26"/>
          <p:cNvSpPr txBox="1"/>
          <p:nvPr/>
        </p:nvSpPr>
        <p:spPr>
          <a:xfrm>
            <a:off x="5885900" y="2973175"/>
            <a:ext cx="1825500" cy="41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Questrial"/>
                <a:ea typeface="Questrial"/>
                <a:cs typeface="Questrial"/>
                <a:sym typeface="Questrial"/>
              </a:rPr>
              <a:t>Transaction and Token Tracking done on-chain</a:t>
            </a:r>
            <a:endParaRPr sz="1200"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73" name="Google Shape;2373;p26"/>
          <p:cNvSpPr txBox="1"/>
          <p:nvPr/>
        </p:nvSpPr>
        <p:spPr>
          <a:xfrm>
            <a:off x="4698625" y="3773900"/>
            <a:ext cx="16494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Questrial"/>
                <a:ea typeface="Questrial"/>
                <a:cs typeface="Questrial"/>
                <a:sym typeface="Questrial"/>
              </a:rPr>
              <a:t>User-Friendly Interface Development</a:t>
            </a:r>
            <a:endParaRPr sz="1200"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74" name="Google Shape;2374;p26"/>
          <p:cNvSpPr txBox="1"/>
          <p:nvPr/>
        </p:nvSpPr>
        <p:spPr>
          <a:xfrm>
            <a:off x="1530550" y="2964125"/>
            <a:ext cx="18255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Questrial"/>
                <a:ea typeface="Questrial"/>
                <a:cs typeface="Questrial"/>
                <a:sym typeface="Questrial"/>
              </a:rPr>
              <a:t>Integration with Polygon Blockchain</a:t>
            </a:r>
            <a:endParaRPr sz="1200"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75" name="Google Shape;2375;p26"/>
          <p:cNvSpPr txBox="1"/>
          <p:nvPr/>
        </p:nvSpPr>
        <p:spPr>
          <a:xfrm>
            <a:off x="3987100" y="2232463"/>
            <a:ext cx="1475100" cy="4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latin typeface="Abel"/>
                <a:ea typeface="Abel"/>
                <a:cs typeface="Abel"/>
                <a:sym typeface="Abel"/>
              </a:rPr>
              <a:t>Sub - Problems</a:t>
            </a:r>
            <a:endParaRPr b="1" u="sng">
              <a:latin typeface="Abel"/>
              <a:ea typeface="Abel"/>
              <a:cs typeface="Abel"/>
              <a:sym typeface="Abe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9" name="Shape 2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0" name="Google Shape;2380;p27"/>
          <p:cNvSpPr/>
          <p:nvPr/>
        </p:nvSpPr>
        <p:spPr>
          <a:xfrm>
            <a:off x="3172050" y="465688"/>
            <a:ext cx="2799900" cy="229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1" name="Google Shape;2381;p27"/>
          <p:cNvSpPr txBox="1"/>
          <p:nvPr>
            <p:ph type="title"/>
          </p:nvPr>
        </p:nvSpPr>
        <p:spPr>
          <a:xfrm>
            <a:off x="735175" y="23260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Our Model</a:t>
            </a:r>
            <a:endParaRPr/>
          </a:p>
        </p:txBody>
      </p:sp>
      <p:sp>
        <p:nvSpPr>
          <p:cNvPr id="2382" name="Google Shape;2382;p27"/>
          <p:cNvSpPr/>
          <p:nvPr/>
        </p:nvSpPr>
        <p:spPr>
          <a:xfrm flipH="1" rot="10800000">
            <a:off x="7981930" y="18"/>
            <a:ext cx="1162071" cy="660785"/>
          </a:xfrm>
          <a:custGeom>
            <a:rect b="b" l="l" r="r" t="t"/>
            <a:pathLst>
              <a:path extrusionOk="0" h="66294" w="116586">
                <a:moveTo>
                  <a:pt x="116586" y="0"/>
                </a:moveTo>
                <a:lnTo>
                  <a:pt x="0" y="66294"/>
                </a:lnTo>
                <a:lnTo>
                  <a:pt x="116586" y="6629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2383" name="Google Shape;2383;p27"/>
          <p:cNvSpPr/>
          <p:nvPr/>
        </p:nvSpPr>
        <p:spPr>
          <a:xfrm flipH="1">
            <a:off x="-20" y="4482718"/>
            <a:ext cx="1162071" cy="660785"/>
          </a:xfrm>
          <a:custGeom>
            <a:rect b="b" l="l" r="r" t="t"/>
            <a:pathLst>
              <a:path extrusionOk="0" h="66294" w="116586">
                <a:moveTo>
                  <a:pt x="116586" y="0"/>
                </a:moveTo>
                <a:lnTo>
                  <a:pt x="0" y="66294"/>
                </a:lnTo>
                <a:lnTo>
                  <a:pt x="116586" y="66294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grpSp>
        <p:nvGrpSpPr>
          <p:cNvPr id="2384" name="Google Shape;2384;p27"/>
          <p:cNvGrpSpPr/>
          <p:nvPr/>
        </p:nvGrpSpPr>
        <p:grpSpPr>
          <a:xfrm>
            <a:off x="-9" y="11"/>
            <a:ext cx="593164" cy="1161172"/>
            <a:chOff x="4921825" y="870250"/>
            <a:chExt cx="407925" cy="798550"/>
          </a:xfrm>
        </p:grpSpPr>
        <p:sp>
          <p:nvSpPr>
            <p:cNvPr id="2385" name="Google Shape;2385;p27"/>
            <p:cNvSpPr/>
            <p:nvPr/>
          </p:nvSpPr>
          <p:spPr>
            <a:xfrm>
              <a:off x="4921825" y="1092675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0"/>
                  </a:moveTo>
                  <a:cubicBezTo>
                    <a:pt x="569" y="0"/>
                    <a:pt x="509" y="18"/>
                    <a:pt x="452" y="54"/>
                  </a:cubicBezTo>
                  <a:cubicBezTo>
                    <a:pt x="201" y="179"/>
                    <a:pt x="0" y="530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2" y="1031"/>
                  </a:cubicBezTo>
                  <a:cubicBezTo>
                    <a:pt x="702" y="906"/>
                    <a:pt x="878" y="580"/>
                    <a:pt x="878" y="304"/>
                  </a:cubicBezTo>
                  <a:cubicBezTo>
                    <a:pt x="878" y="108"/>
                    <a:pt x="763" y="0"/>
                    <a:pt x="6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6" name="Google Shape;2386;p27"/>
            <p:cNvSpPr/>
            <p:nvPr/>
          </p:nvSpPr>
          <p:spPr>
            <a:xfrm>
              <a:off x="5018325" y="1037425"/>
              <a:ext cx="21950" cy="26725"/>
            </a:xfrm>
            <a:custGeom>
              <a:rect b="b" l="l" r="r" t="t"/>
              <a:pathLst>
                <a:path extrusionOk="0" h="1069" w="878">
                  <a:moveTo>
                    <a:pt x="627" y="0"/>
                  </a:moveTo>
                  <a:cubicBezTo>
                    <a:pt x="564" y="0"/>
                    <a:pt x="495" y="20"/>
                    <a:pt x="426" y="58"/>
                  </a:cubicBezTo>
                  <a:cubicBezTo>
                    <a:pt x="175" y="209"/>
                    <a:pt x="0" y="509"/>
                    <a:pt x="0" y="760"/>
                  </a:cubicBezTo>
                  <a:cubicBezTo>
                    <a:pt x="0" y="969"/>
                    <a:pt x="96" y="1069"/>
                    <a:pt x="231" y="1069"/>
                  </a:cubicBezTo>
                  <a:cubicBezTo>
                    <a:pt x="290" y="1069"/>
                    <a:pt x="357" y="1049"/>
                    <a:pt x="426" y="1011"/>
                  </a:cubicBezTo>
                  <a:cubicBezTo>
                    <a:pt x="677" y="885"/>
                    <a:pt x="877" y="585"/>
                    <a:pt x="877" y="309"/>
                  </a:cubicBezTo>
                  <a:cubicBezTo>
                    <a:pt x="877" y="100"/>
                    <a:pt x="769" y="0"/>
                    <a:pt x="6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7" name="Google Shape;2387;p27"/>
            <p:cNvSpPr/>
            <p:nvPr/>
          </p:nvSpPr>
          <p:spPr>
            <a:xfrm>
              <a:off x="5114800" y="981775"/>
              <a:ext cx="21325" cy="26900"/>
            </a:xfrm>
            <a:custGeom>
              <a:rect b="b" l="l" r="r" t="t"/>
              <a:pathLst>
                <a:path extrusionOk="0" h="1076" w="853">
                  <a:moveTo>
                    <a:pt x="611" y="0"/>
                  </a:moveTo>
                  <a:cubicBezTo>
                    <a:pt x="554" y="0"/>
                    <a:pt x="491" y="18"/>
                    <a:pt x="427" y="54"/>
                  </a:cubicBezTo>
                  <a:cubicBezTo>
                    <a:pt x="176" y="204"/>
                    <a:pt x="1" y="530"/>
                    <a:pt x="1" y="780"/>
                  </a:cubicBezTo>
                  <a:cubicBezTo>
                    <a:pt x="1" y="969"/>
                    <a:pt x="95" y="1076"/>
                    <a:pt x="227" y="1076"/>
                  </a:cubicBezTo>
                  <a:cubicBezTo>
                    <a:pt x="287" y="1076"/>
                    <a:pt x="356" y="1053"/>
                    <a:pt x="427" y="1006"/>
                  </a:cubicBezTo>
                  <a:cubicBezTo>
                    <a:pt x="677" y="906"/>
                    <a:pt x="853" y="580"/>
                    <a:pt x="853" y="304"/>
                  </a:cubicBezTo>
                  <a:cubicBezTo>
                    <a:pt x="853" y="108"/>
                    <a:pt x="751" y="0"/>
                    <a:pt x="6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8" name="Google Shape;2388;p27"/>
            <p:cNvSpPr/>
            <p:nvPr/>
          </p:nvSpPr>
          <p:spPr>
            <a:xfrm>
              <a:off x="5210050" y="92600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1"/>
                  </a:moveTo>
                  <a:cubicBezTo>
                    <a:pt x="568" y="1"/>
                    <a:pt x="509" y="18"/>
                    <a:pt x="451" y="54"/>
                  </a:cubicBezTo>
                  <a:cubicBezTo>
                    <a:pt x="226" y="204"/>
                    <a:pt x="0" y="505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1" y="1032"/>
                  </a:cubicBezTo>
                  <a:cubicBezTo>
                    <a:pt x="677" y="906"/>
                    <a:pt x="877" y="580"/>
                    <a:pt x="877" y="305"/>
                  </a:cubicBezTo>
                  <a:cubicBezTo>
                    <a:pt x="877" y="108"/>
                    <a:pt x="763" y="1"/>
                    <a:pt x="6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9" name="Google Shape;2389;p27"/>
            <p:cNvSpPr/>
            <p:nvPr/>
          </p:nvSpPr>
          <p:spPr>
            <a:xfrm>
              <a:off x="5306525" y="870250"/>
              <a:ext cx="21975" cy="27125"/>
            </a:xfrm>
            <a:custGeom>
              <a:rect b="b" l="l" r="r" t="t"/>
              <a:pathLst>
                <a:path extrusionOk="0" h="1085" w="879">
                  <a:moveTo>
                    <a:pt x="616" y="0"/>
                  </a:moveTo>
                  <a:cubicBezTo>
                    <a:pt x="556" y="0"/>
                    <a:pt x="492" y="18"/>
                    <a:pt x="427" y="53"/>
                  </a:cubicBezTo>
                  <a:cubicBezTo>
                    <a:pt x="226" y="229"/>
                    <a:pt x="1" y="505"/>
                    <a:pt x="1" y="780"/>
                  </a:cubicBezTo>
                  <a:cubicBezTo>
                    <a:pt x="1" y="977"/>
                    <a:pt x="103" y="1084"/>
                    <a:pt x="243" y="1084"/>
                  </a:cubicBezTo>
                  <a:cubicBezTo>
                    <a:pt x="300" y="1084"/>
                    <a:pt x="362" y="1067"/>
                    <a:pt x="427" y="1031"/>
                  </a:cubicBezTo>
                  <a:cubicBezTo>
                    <a:pt x="678" y="906"/>
                    <a:pt x="878" y="605"/>
                    <a:pt x="878" y="304"/>
                  </a:cubicBezTo>
                  <a:cubicBezTo>
                    <a:pt x="878" y="108"/>
                    <a:pt x="763" y="0"/>
                    <a:pt x="6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0" name="Google Shape;2390;p27"/>
            <p:cNvSpPr/>
            <p:nvPr/>
          </p:nvSpPr>
          <p:spPr>
            <a:xfrm>
              <a:off x="4921825" y="1203450"/>
              <a:ext cx="21950" cy="26750"/>
            </a:xfrm>
            <a:custGeom>
              <a:rect b="b" l="l" r="r" t="t"/>
              <a:pathLst>
                <a:path extrusionOk="0" h="1070" w="878">
                  <a:moveTo>
                    <a:pt x="636" y="1"/>
                  </a:moveTo>
                  <a:cubicBezTo>
                    <a:pt x="577" y="1"/>
                    <a:pt x="513" y="20"/>
                    <a:pt x="452" y="59"/>
                  </a:cubicBezTo>
                  <a:cubicBezTo>
                    <a:pt x="226" y="209"/>
                    <a:pt x="25" y="510"/>
                    <a:pt x="0" y="761"/>
                  </a:cubicBezTo>
                  <a:cubicBezTo>
                    <a:pt x="0" y="969"/>
                    <a:pt x="109" y="1069"/>
                    <a:pt x="251" y="1069"/>
                  </a:cubicBezTo>
                  <a:cubicBezTo>
                    <a:pt x="313" y="1069"/>
                    <a:pt x="382" y="1050"/>
                    <a:pt x="452" y="1011"/>
                  </a:cubicBezTo>
                  <a:cubicBezTo>
                    <a:pt x="702" y="886"/>
                    <a:pt x="878" y="585"/>
                    <a:pt x="878" y="310"/>
                  </a:cubicBezTo>
                  <a:cubicBezTo>
                    <a:pt x="878" y="101"/>
                    <a:pt x="769" y="1"/>
                    <a:pt x="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1" name="Google Shape;2391;p27"/>
            <p:cNvSpPr/>
            <p:nvPr/>
          </p:nvSpPr>
          <p:spPr>
            <a:xfrm>
              <a:off x="4922450" y="131385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35" y="1"/>
                  </a:moveTo>
                  <a:cubicBezTo>
                    <a:pt x="579" y="1"/>
                    <a:pt x="516" y="18"/>
                    <a:pt x="452" y="54"/>
                  </a:cubicBezTo>
                  <a:cubicBezTo>
                    <a:pt x="201" y="204"/>
                    <a:pt x="0" y="530"/>
                    <a:pt x="0" y="781"/>
                  </a:cubicBezTo>
                  <a:cubicBezTo>
                    <a:pt x="0" y="977"/>
                    <a:pt x="102" y="1085"/>
                    <a:pt x="252" y="1085"/>
                  </a:cubicBezTo>
                  <a:cubicBezTo>
                    <a:pt x="312" y="1085"/>
                    <a:pt x="380" y="1067"/>
                    <a:pt x="452" y="1031"/>
                  </a:cubicBezTo>
                  <a:cubicBezTo>
                    <a:pt x="702" y="906"/>
                    <a:pt x="878" y="580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2" name="Google Shape;2392;p27"/>
            <p:cNvSpPr/>
            <p:nvPr/>
          </p:nvSpPr>
          <p:spPr>
            <a:xfrm>
              <a:off x="4922450" y="142475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35" y="1"/>
                  </a:moveTo>
                  <a:cubicBezTo>
                    <a:pt x="579" y="1"/>
                    <a:pt x="516" y="18"/>
                    <a:pt x="452" y="54"/>
                  </a:cubicBezTo>
                  <a:cubicBezTo>
                    <a:pt x="226" y="179"/>
                    <a:pt x="51" y="505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2" y="1032"/>
                  </a:cubicBezTo>
                  <a:cubicBezTo>
                    <a:pt x="702" y="906"/>
                    <a:pt x="878" y="605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3" name="Google Shape;2393;p27"/>
            <p:cNvSpPr/>
            <p:nvPr/>
          </p:nvSpPr>
          <p:spPr>
            <a:xfrm>
              <a:off x="4923700" y="1535550"/>
              <a:ext cx="21325" cy="26725"/>
            </a:xfrm>
            <a:custGeom>
              <a:rect b="b" l="l" r="r" t="t"/>
              <a:pathLst>
                <a:path extrusionOk="0" h="1069" w="853">
                  <a:moveTo>
                    <a:pt x="622" y="0"/>
                  </a:moveTo>
                  <a:cubicBezTo>
                    <a:pt x="563" y="0"/>
                    <a:pt x="496" y="20"/>
                    <a:pt x="427" y="58"/>
                  </a:cubicBezTo>
                  <a:cubicBezTo>
                    <a:pt x="176" y="183"/>
                    <a:pt x="1" y="484"/>
                    <a:pt x="1" y="760"/>
                  </a:cubicBezTo>
                  <a:cubicBezTo>
                    <a:pt x="1" y="968"/>
                    <a:pt x="97" y="1069"/>
                    <a:pt x="231" y="1069"/>
                  </a:cubicBezTo>
                  <a:cubicBezTo>
                    <a:pt x="291" y="1069"/>
                    <a:pt x="357" y="1049"/>
                    <a:pt x="427" y="1011"/>
                  </a:cubicBezTo>
                  <a:cubicBezTo>
                    <a:pt x="677" y="885"/>
                    <a:pt x="853" y="584"/>
                    <a:pt x="853" y="309"/>
                  </a:cubicBezTo>
                  <a:cubicBezTo>
                    <a:pt x="853" y="100"/>
                    <a:pt x="756" y="0"/>
                    <a:pt x="6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4" name="Google Shape;2394;p27"/>
            <p:cNvSpPr/>
            <p:nvPr/>
          </p:nvSpPr>
          <p:spPr>
            <a:xfrm>
              <a:off x="5018325" y="1147800"/>
              <a:ext cx="21950" cy="27150"/>
            </a:xfrm>
            <a:custGeom>
              <a:rect b="b" l="l" r="r" t="t"/>
              <a:pathLst>
                <a:path extrusionOk="0" h="1086" w="878">
                  <a:moveTo>
                    <a:pt x="615" y="1"/>
                  </a:moveTo>
                  <a:cubicBezTo>
                    <a:pt x="556" y="1"/>
                    <a:pt x="491" y="18"/>
                    <a:pt x="426" y="54"/>
                  </a:cubicBezTo>
                  <a:cubicBezTo>
                    <a:pt x="201" y="205"/>
                    <a:pt x="0" y="480"/>
                    <a:pt x="0" y="781"/>
                  </a:cubicBezTo>
                  <a:cubicBezTo>
                    <a:pt x="0" y="978"/>
                    <a:pt x="102" y="1085"/>
                    <a:pt x="242" y="1085"/>
                  </a:cubicBezTo>
                  <a:cubicBezTo>
                    <a:pt x="299" y="1085"/>
                    <a:pt x="361" y="1068"/>
                    <a:pt x="426" y="1032"/>
                  </a:cubicBezTo>
                  <a:cubicBezTo>
                    <a:pt x="677" y="906"/>
                    <a:pt x="877" y="581"/>
                    <a:pt x="877" y="305"/>
                  </a:cubicBezTo>
                  <a:cubicBezTo>
                    <a:pt x="877" y="108"/>
                    <a:pt x="763" y="1"/>
                    <a:pt x="6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5" name="Google Shape;2395;p27"/>
            <p:cNvSpPr/>
            <p:nvPr/>
          </p:nvSpPr>
          <p:spPr>
            <a:xfrm>
              <a:off x="5114800" y="1092050"/>
              <a:ext cx="21325" cy="27125"/>
            </a:xfrm>
            <a:custGeom>
              <a:rect b="b" l="l" r="r" t="t"/>
              <a:pathLst>
                <a:path extrusionOk="0" h="1085" w="853">
                  <a:moveTo>
                    <a:pt x="611" y="0"/>
                  </a:moveTo>
                  <a:cubicBezTo>
                    <a:pt x="554" y="0"/>
                    <a:pt x="491" y="18"/>
                    <a:pt x="427" y="54"/>
                  </a:cubicBezTo>
                  <a:cubicBezTo>
                    <a:pt x="201" y="204"/>
                    <a:pt x="1" y="530"/>
                    <a:pt x="1" y="781"/>
                  </a:cubicBezTo>
                  <a:cubicBezTo>
                    <a:pt x="1" y="977"/>
                    <a:pt x="103" y="1085"/>
                    <a:pt x="243" y="1085"/>
                  </a:cubicBezTo>
                  <a:cubicBezTo>
                    <a:pt x="299" y="1085"/>
                    <a:pt x="362" y="1067"/>
                    <a:pt x="427" y="1031"/>
                  </a:cubicBezTo>
                  <a:cubicBezTo>
                    <a:pt x="677" y="906"/>
                    <a:pt x="853" y="580"/>
                    <a:pt x="853" y="304"/>
                  </a:cubicBezTo>
                  <a:cubicBezTo>
                    <a:pt x="853" y="108"/>
                    <a:pt x="751" y="0"/>
                    <a:pt x="6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6" name="Google Shape;2396;p27"/>
            <p:cNvSpPr/>
            <p:nvPr/>
          </p:nvSpPr>
          <p:spPr>
            <a:xfrm>
              <a:off x="5210675" y="1036275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35" y="1"/>
                  </a:moveTo>
                  <a:cubicBezTo>
                    <a:pt x="579" y="1"/>
                    <a:pt x="516" y="18"/>
                    <a:pt x="451" y="54"/>
                  </a:cubicBezTo>
                  <a:cubicBezTo>
                    <a:pt x="201" y="230"/>
                    <a:pt x="0" y="530"/>
                    <a:pt x="0" y="781"/>
                  </a:cubicBezTo>
                  <a:cubicBezTo>
                    <a:pt x="0" y="978"/>
                    <a:pt x="115" y="1085"/>
                    <a:pt x="263" y="1085"/>
                  </a:cubicBezTo>
                  <a:cubicBezTo>
                    <a:pt x="322" y="1085"/>
                    <a:pt x="387" y="1068"/>
                    <a:pt x="451" y="1032"/>
                  </a:cubicBezTo>
                  <a:cubicBezTo>
                    <a:pt x="702" y="906"/>
                    <a:pt x="878" y="580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7" name="Google Shape;2397;p27"/>
            <p:cNvSpPr/>
            <p:nvPr/>
          </p:nvSpPr>
          <p:spPr>
            <a:xfrm>
              <a:off x="5307150" y="981775"/>
              <a:ext cx="21975" cy="26900"/>
            </a:xfrm>
            <a:custGeom>
              <a:rect b="b" l="l" r="r" t="t"/>
              <a:pathLst>
                <a:path extrusionOk="0" h="1076" w="879">
                  <a:moveTo>
                    <a:pt x="625" y="0"/>
                  </a:moveTo>
                  <a:cubicBezTo>
                    <a:pt x="569" y="0"/>
                    <a:pt x="510" y="18"/>
                    <a:pt x="452" y="54"/>
                  </a:cubicBezTo>
                  <a:cubicBezTo>
                    <a:pt x="201" y="179"/>
                    <a:pt x="1" y="480"/>
                    <a:pt x="1" y="780"/>
                  </a:cubicBezTo>
                  <a:cubicBezTo>
                    <a:pt x="1" y="969"/>
                    <a:pt x="107" y="1076"/>
                    <a:pt x="246" y="1076"/>
                  </a:cubicBezTo>
                  <a:cubicBezTo>
                    <a:pt x="310" y="1076"/>
                    <a:pt x="381" y="1053"/>
                    <a:pt x="452" y="1006"/>
                  </a:cubicBezTo>
                  <a:cubicBezTo>
                    <a:pt x="678" y="906"/>
                    <a:pt x="878" y="580"/>
                    <a:pt x="878" y="304"/>
                  </a:cubicBezTo>
                  <a:cubicBezTo>
                    <a:pt x="878" y="108"/>
                    <a:pt x="763" y="0"/>
                    <a:pt x="6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8" name="Google Shape;2398;p27"/>
            <p:cNvSpPr/>
            <p:nvPr/>
          </p:nvSpPr>
          <p:spPr>
            <a:xfrm>
              <a:off x="5018950" y="125810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0"/>
                  </a:moveTo>
                  <a:cubicBezTo>
                    <a:pt x="568" y="0"/>
                    <a:pt x="509" y="17"/>
                    <a:pt x="451" y="53"/>
                  </a:cubicBezTo>
                  <a:cubicBezTo>
                    <a:pt x="176" y="204"/>
                    <a:pt x="0" y="504"/>
                    <a:pt x="0" y="780"/>
                  </a:cubicBezTo>
                  <a:cubicBezTo>
                    <a:pt x="0" y="977"/>
                    <a:pt x="115" y="1084"/>
                    <a:pt x="262" y="1084"/>
                  </a:cubicBezTo>
                  <a:cubicBezTo>
                    <a:pt x="322" y="1084"/>
                    <a:pt x="387" y="1067"/>
                    <a:pt x="451" y="1031"/>
                  </a:cubicBezTo>
                  <a:cubicBezTo>
                    <a:pt x="702" y="905"/>
                    <a:pt x="877" y="580"/>
                    <a:pt x="877" y="304"/>
                  </a:cubicBezTo>
                  <a:cubicBezTo>
                    <a:pt x="877" y="107"/>
                    <a:pt x="763" y="0"/>
                    <a:pt x="6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9" name="Google Shape;2399;p27"/>
            <p:cNvSpPr/>
            <p:nvPr/>
          </p:nvSpPr>
          <p:spPr>
            <a:xfrm>
              <a:off x="5018950" y="1369225"/>
              <a:ext cx="21950" cy="27000"/>
            </a:xfrm>
            <a:custGeom>
              <a:rect b="b" l="l" r="r" t="t"/>
              <a:pathLst>
                <a:path extrusionOk="0" h="1080" w="878">
                  <a:moveTo>
                    <a:pt x="637" y="0"/>
                  </a:moveTo>
                  <a:cubicBezTo>
                    <a:pt x="578" y="0"/>
                    <a:pt x="513" y="23"/>
                    <a:pt x="451" y="70"/>
                  </a:cubicBezTo>
                  <a:cubicBezTo>
                    <a:pt x="176" y="195"/>
                    <a:pt x="0" y="496"/>
                    <a:pt x="0" y="771"/>
                  </a:cubicBezTo>
                  <a:cubicBezTo>
                    <a:pt x="0" y="980"/>
                    <a:pt x="109" y="1080"/>
                    <a:pt x="250" y="1080"/>
                  </a:cubicBezTo>
                  <a:cubicBezTo>
                    <a:pt x="313" y="1080"/>
                    <a:pt x="382" y="1060"/>
                    <a:pt x="451" y="1022"/>
                  </a:cubicBezTo>
                  <a:cubicBezTo>
                    <a:pt x="702" y="897"/>
                    <a:pt x="877" y="596"/>
                    <a:pt x="877" y="320"/>
                  </a:cubicBezTo>
                  <a:cubicBezTo>
                    <a:pt x="877" y="113"/>
                    <a:pt x="770" y="0"/>
                    <a:pt x="6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0" name="Google Shape;2400;p27"/>
            <p:cNvSpPr/>
            <p:nvPr/>
          </p:nvSpPr>
          <p:spPr>
            <a:xfrm>
              <a:off x="5018950" y="147990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0"/>
                  </a:moveTo>
                  <a:cubicBezTo>
                    <a:pt x="568" y="0"/>
                    <a:pt x="509" y="18"/>
                    <a:pt x="451" y="54"/>
                  </a:cubicBezTo>
                  <a:cubicBezTo>
                    <a:pt x="226" y="179"/>
                    <a:pt x="25" y="505"/>
                    <a:pt x="0" y="780"/>
                  </a:cubicBezTo>
                  <a:cubicBezTo>
                    <a:pt x="0" y="977"/>
                    <a:pt x="102" y="1084"/>
                    <a:pt x="251" y="1084"/>
                  </a:cubicBezTo>
                  <a:cubicBezTo>
                    <a:pt x="312" y="1084"/>
                    <a:pt x="379" y="1067"/>
                    <a:pt x="451" y="1031"/>
                  </a:cubicBezTo>
                  <a:cubicBezTo>
                    <a:pt x="702" y="906"/>
                    <a:pt x="877" y="580"/>
                    <a:pt x="877" y="304"/>
                  </a:cubicBezTo>
                  <a:cubicBezTo>
                    <a:pt x="877" y="108"/>
                    <a:pt x="763" y="0"/>
                    <a:pt x="6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1" name="Google Shape;2401;p27"/>
            <p:cNvSpPr/>
            <p:nvPr/>
          </p:nvSpPr>
          <p:spPr>
            <a:xfrm>
              <a:off x="5114800" y="1203450"/>
              <a:ext cx="21325" cy="26750"/>
            </a:xfrm>
            <a:custGeom>
              <a:rect b="b" l="l" r="r" t="t"/>
              <a:pathLst>
                <a:path extrusionOk="0" h="1070" w="853">
                  <a:moveTo>
                    <a:pt x="622" y="1"/>
                  </a:moveTo>
                  <a:cubicBezTo>
                    <a:pt x="563" y="1"/>
                    <a:pt x="496" y="20"/>
                    <a:pt x="427" y="59"/>
                  </a:cubicBezTo>
                  <a:cubicBezTo>
                    <a:pt x="201" y="184"/>
                    <a:pt x="26" y="485"/>
                    <a:pt x="1" y="761"/>
                  </a:cubicBezTo>
                  <a:cubicBezTo>
                    <a:pt x="1" y="969"/>
                    <a:pt x="85" y="1069"/>
                    <a:pt x="220" y="1069"/>
                  </a:cubicBezTo>
                  <a:cubicBezTo>
                    <a:pt x="280" y="1069"/>
                    <a:pt x="350" y="1050"/>
                    <a:pt x="427" y="1011"/>
                  </a:cubicBezTo>
                  <a:cubicBezTo>
                    <a:pt x="677" y="886"/>
                    <a:pt x="853" y="585"/>
                    <a:pt x="853" y="310"/>
                  </a:cubicBezTo>
                  <a:cubicBezTo>
                    <a:pt x="853" y="101"/>
                    <a:pt x="756" y="1"/>
                    <a:pt x="6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2" name="Google Shape;2402;p27"/>
            <p:cNvSpPr/>
            <p:nvPr/>
          </p:nvSpPr>
          <p:spPr>
            <a:xfrm>
              <a:off x="5210675" y="1147800"/>
              <a:ext cx="21950" cy="27150"/>
            </a:xfrm>
            <a:custGeom>
              <a:rect b="b" l="l" r="r" t="t"/>
              <a:pathLst>
                <a:path extrusionOk="0" h="1086" w="878">
                  <a:moveTo>
                    <a:pt x="635" y="1"/>
                  </a:moveTo>
                  <a:cubicBezTo>
                    <a:pt x="579" y="1"/>
                    <a:pt x="516" y="18"/>
                    <a:pt x="451" y="54"/>
                  </a:cubicBezTo>
                  <a:cubicBezTo>
                    <a:pt x="226" y="180"/>
                    <a:pt x="0" y="480"/>
                    <a:pt x="0" y="781"/>
                  </a:cubicBezTo>
                  <a:cubicBezTo>
                    <a:pt x="0" y="978"/>
                    <a:pt x="115" y="1085"/>
                    <a:pt x="263" y="1085"/>
                  </a:cubicBezTo>
                  <a:cubicBezTo>
                    <a:pt x="322" y="1085"/>
                    <a:pt x="387" y="1068"/>
                    <a:pt x="451" y="1032"/>
                  </a:cubicBezTo>
                  <a:cubicBezTo>
                    <a:pt x="702" y="906"/>
                    <a:pt x="878" y="581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3" name="Google Shape;2403;p27"/>
            <p:cNvSpPr/>
            <p:nvPr/>
          </p:nvSpPr>
          <p:spPr>
            <a:xfrm>
              <a:off x="5307150" y="1092050"/>
              <a:ext cx="21975" cy="27125"/>
            </a:xfrm>
            <a:custGeom>
              <a:rect b="b" l="l" r="r" t="t"/>
              <a:pathLst>
                <a:path extrusionOk="0" h="1085" w="879">
                  <a:moveTo>
                    <a:pt x="625" y="0"/>
                  </a:moveTo>
                  <a:cubicBezTo>
                    <a:pt x="569" y="0"/>
                    <a:pt x="510" y="18"/>
                    <a:pt x="452" y="54"/>
                  </a:cubicBezTo>
                  <a:cubicBezTo>
                    <a:pt x="227" y="179"/>
                    <a:pt x="26" y="530"/>
                    <a:pt x="1" y="781"/>
                  </a:cubicBezTo>
                  <a:cubicBezTo>
                    <a:pt x="1" y="977"/>
                    <a:pt x="116" y="1085"/>
                    <a:pt x="263" y="1085"/>
                  </a:cubicBezTo>
                  <a:cubicBezTo>
                    <a:pt x="323" y="1085"/>
                    <a:pt x="387" y="1067"/>
                    <a:pt x="452" y="1031"/>
                  </a:cubicBezTo>
                  <a:cubicBezTo>
                    <a:pt x="678" y="906"/>
                    <a:pt x="878" y="580"/>
                    <a:pt x="878" y="304"/>
                  </a:cubicBezTo>
                  <a:cubicBezTo>
                    <a:pt x="878" y="108"/>
                    <a:pt x="763" y="0"/>
                    <a:pt x="6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4" name="Google Shape;2404;p27"/>
            <p:cNvSpPr/>
            <p:nvPr/>
          </p:nvSpPr>
          <p:spPr>
            <a:xfrm>
              <a:off x="5115425" y="131385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16" y="1"/>
                  </a:moveTo>
                  <a:cubicBezTo>
                    <a:pt x="556" y="1"/>
                    <a:pt x="492" y="18"/>
                    <a:pt x="427" y="54"/>
                  </a:cubicBezTo>
                  <a:cubicBezTo>
                    <a:pt x="176" y="179"/>
                    <a:pt x="1" y="480"/>
                    <a:pt x="1" y="781"/>
                  </a:cubicBezTo>
                  <a:cubicBezTo>
                    <a:pt x="1" y="977"/>
                    <a:pt x="90" y="1085"/>
                    <a:pt x="232" y="1085"/>
                  </a:cubicBezTo>
                  <a:cubicBezTo>
                    <a:pt x="289" y="1085"/>
                    <a:pt x="355" y="1067"/>
                    <a:pt x="427" y="1031"/>
                  </a:cubicBezTo>
                  <a:cubicBezTo>
                    <a:pt x="677" y="906"/>
                    <a:pt x="878" y="580"/>
                    <a:pt x="878" y="305"/>
                  </a:cubicBezTo>
                  <a:cubicBezTo>
                    <a:pt x="878" y="108"/>
                    <a:pt x="763" y="1"/>
                    <a:pt x="6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5" name="Google Shape;2405;p27"/>
            <p:cNvSpPr/>
            <p:nvPr/>
          </p:nvSpPr>
          <p:spPr>
            <a:xfrm>
              <a:off x="5115425" y="1424125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16" y="1"/>
                  </a:moveTo>
                  <a:cubicBezTo>
                    <a:pt x="556" y="1"/>
                    <a:pt x="492" y="18"/>
                    <a:pt x="427" y="54"/>
                  </a:cubicBezTo>
                  <a:cubicBezTo>
                    <a:pt x="226" y="179"/>
                    <a:pt x="26" y="530"/>
                    <a:pt x="1" y="781"/>
                  </a:cubicBezTo>
                  <a:cubicBezTo>
                    <a:pt x="1" y="977"/>
                    <a:pt x="90" y="1085"/>
                    <a:pt x="232" y="1085"/>
                  </a:cubicBezTo>
                  <a:cubicBezTo>
                    <a:pt x="289" y="1085"/>
                    <a:pt x="355" y="1067"/>
                    <a:pt x="427" y="1031"/>
                  </a:cubicBezTo>
                  <a:cubicBezTo>
                    <a:pt x="677" y="906"/>
                    <a:pt x="878" y="580"/>
                    <a:pt x="878" y="305"/>
                  </a:cubicBezTo>
                  <a:cubicBezTo>
                    <a:pt x="878" y="108"/>
                    <a:pt x="763" y="1"/>
                    <a:pt x="6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6" name="Google Shape;2406;p27"/>
            <p:cNvSpPr/>
            <p:nvPr/>
          </p:nvSpPr>
          <p:spPr>
            <a:xfrm>
              <a:off x="5211300" y="1258100"/>
              <a:ext cx="22575" cy="27125"/>
            </a:xfrm>
            <a:custGeom>
              <a:rect b="b" l="l" r="r" t="t"/>
              <a:pathLst>
                <a:path extrusionOk="0" h="1085" w="903">
                  <a:moveTo>
                    <a:pt x="640" y="0"/>
                  </a:moveTo>
                  <a:cubicBezTo>
                    <a:pt x="581" y="0"/>
                    <a:pt x="516" y="17"/>
                    <a:pt x="452" y="53"/>
                  </a:cubicBezTo>
                  <a:cubicBezTo>
                    <a:pt x="201" y="179"/>
                    <a:pt x="0" y="530"/>
                    <a:pt x="25" y="780"/>
                  </a:cubicBezTo>
                  <a:cubicBezTo>
                    <a:pt x="25" y="977"/>
                    <a:pt x="115" y="1084"/>
                    <a:pt x="257" y="1084"/>
                  </a:cubicBezTo>
                  <a:cubicBezTo>
                    <a:pt x="314" y="1084"/>
                    <a:pt x="380" y="1067"/>
                    <a:pt x="452" y="1031"/>
                  </a:cubicBezTo>
                  <a:cubicBezTo>
                    <a:pt x="702" y="905"/>
                    <a:pt x="903" y="580"/>
                    <a:pt x="903" y="304"/>
                  </a:cubicBezTo>
                  <a:cubicBezTo>
                    <a:pt x="903" y="107"/>
                    <a:pt x="788" y="0"/>
                    <a:pt x="6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7" name="Google Shape;2407;p27"/>
            <p:cNvSpPr/>
            <p:nvPr/>
          </p:nvSpPr>
          <p:spPr>
            <a:xfrm>
              <a:off x="5307150" y="1202325"/>
              <a:ext cx="21975" cy="27125"/>
            </a:xfrm>
            <a:custGeom>
              <a:rect b="b" l="l" r="r" t="t"/>
              <a:pathLst>
                <a:path extrusionOk="0" h="1085" w="879">
                  <a:moveTo>
                    <a:pt x="625" y="0"/>
                  </a:moveTo>
                  <a:cubicBezTo>
                    <a:pt x="569" y="0"/>
                    <a:pt x="510" y="18"/>
                    <a:pt x="452" y="54"/>
                  </a:cubicBezTo>
                  <a:cubicBezTo>
                    <a:pt x="227" y="179"/>
                    <a:pt x="26" y="530"/>
                    <a:pt x="1" y="781"/>
                  </a:cubicBezTo>
                  <a:cubicBezTo>
                    <a:pt x="1" y="977"/>
                    <a:pt x="116" y="1085"/>
                    <a:pt x="263" y="1085"/>
                  </a:cubicBezTo>
                  <a:cubicBezTo>
                    <a:pt x="323" y="1085"/>
                    <a:pt x="387" y="1067"/>
                    <a:pt x="452" y="1031"/>
                  </a:cubicBezTo>
                  <a:cubicBezTo>
                    <a:pt x="678" y="906"/>
                    <a:pt x="878" y="605"/>
                    <a:pt x="878" y="304"/>
                  </a:cubicBezTo>
                  <a:cubicBezTo>
                    <a:pt x="878" y="108"/>
                    <a:pt x="763" y="0"/>
                    <a:pt x="6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8" name="Google Shape;2408;p27"/>
            <p:cNvSpPr/>
            <p:nvPr/>
          </p:nvSpPr>
          <p:spPr>
            <a:xfrm>
              <a:off x="5307800" y="1313100"/>
              <a:ext cx="21950" cy="26750"/>
            </a:xfrm>
            <a:custGeom>
              <a:rect b="b" l="l" r="r" t="t"/>
              <a:pathLst>
                <a:path extrusionOk="0" h="1070" w="878">
                  <a:moveTo>
                    <a:pt x="647" y="1"/>
                  </a:moveTo>
                  <a:cubicBezTo>
                    <a:pt x="587" y="1"/>
                    <a:pt x="520" y="20"/>
                    <a:pt x="451" y="59"/>
                  </a:cubicBezTo>
                  <a:cubicBezTo>
                    <a:pt x="201" y="184"/>
                    <a:pt x="0" y="510"/>
                    <a:pt x="0" y="761"/>
                  </a:cubicBezTo>
                  <a:cubicBezTo>
                    <a:pt x="0" y="969"/>
                    <a:pt x="108" y="1069"/>
                    <a:pt x="250" y="1069"/>
                  </a:cubicBezTo>
                  <a:cubicBezTo>
                    <a:pt x="313" y="1069"/>
                    <a:pt x="382" y="1050"/>
                    <a:pt x="451" y="1011"/>
                  </a:cubicBezTo>
                  <a:cubicBezTo>
                    <a:pt x="702" y="886"/>
                    <a:pt x="877" y="585"/>
                    <a:pt x="877" y="310"/>
                  </a:cubicBezTo>
                  <a:cubicBezTo>
                    <a:pt x="877" y="101"/>
                    <a:pt x="781" y="1"/>
                    <a:pt x="6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9" name="Google Shape;2409;p27"/>
            <p:cNvSpPr/>
            <p:nvPr/>
          </p:nvSpPr>
          <p:spPr>
            <a:xfrm>
              <a:off x="5211300" y="1368375"/>
              <a:ext cx="22575" cy="27125"/>
            </a:xfrm>
            <a:custGeom>
              <a:rect b="b" l="l" r="r" t="t"/>
              <a:pathLst>
                <a:path extrusionOk="0" h="1085" w="903">
                  <a:moveTo>
                    <a:pt x="640" y="0"/>
                  </a:moveTo>
                  <a:cubicBezTo>
                    <a:pt x="581" y="0"/>
                    <a:pt x="516" y="17"/>
                    <a:pt x="452" y="53"/>
                  </a:cubicBezTo>
                  <a:cubicBezTo>
                    <a:pt x="226" y="179"/>
                    <a:pt x="0" y="530"/>
                    <a:pt x="25" y="780"/>
                  </a:cubicBezTo>
                  <a:cubicBezTo>
                    <a:pt x="25" y="977"/>
                    <a:pt x="127" y="1084"/>
                    <a:pt x="268" y="1084"/>
                  </a:cubicBezTo>
                  <a:cubicBezTo>
                    <a:pt x="324" y="1084"/>
                    <a:pt x="387" y="1067"/>
                    <a:pt x="452" y="1031"/>
                  </a:cubicBezTo>
                  <a:cubicBezTo>
                    <a:pt x="702" y="906"/>
                    <a:pt x="903" y="605"/>
                    <a:pt x="903" y="304"/>
                  </a:cubicBezTo>
                  <a:cubicBezTo>
                    <a:pt x="903" y="107"/>
                    <a:pt x="788" y="0"/>
                    <a:pt x="6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0" name="Google Shape;2410;p27"/>
            <p:cNvSpPr/>
            <p:nvPr/>
          </p:nvSpPr>
          <p:spPr>
            <a:xfrm>
              <a:off x="4921825" y="1642050"/>
              <a:ext cx="21950" cy="26750"/>
            </a:xfrm>
            <a:custGeom>
              <a:rect b="b" l="l" r="r" t="t"/>
              <a:pathLst>
                <a:path extrusionOk="0" h="1070" w="878">
                  <a:moveTo>
                    <a:pt x="636" y="1"/>
                  </a:moveTo>
                  <a:cubicBezTo>
                    <a:pt x="577" y="1"/>
                    <a:pt x="513" y="20"/>
                    <a:pt x="452" y="59"/>
                  </a:cubicBezTo>
                  <a:cubicBezTo>
                    <a:pt x="201" y="184"/>
                    <a:pt x="0" y="510"/>
                    <a:pt x="0" y="761"/>
                  </a:cubicBezTo>
                  <a:cubicBezTo>
                    <a:pt x="0" y="969"/>
                    <a:pt x="109" y="1069"/>
                    <a:pt x="251" y="1069"/>
                  </a:cubicBezTo>
                  <a:cubicBezTo>
                    <a:pt x="313" y="1069"/>
                    <a:pt x="382" y="1050"/>
                    <a:pt x="452" y="1011"/>
                  </a:cubicBezTo>
                  <a:cubicBezTo>
                    <a:pt x="702" y="886"/>
                    <a:pt x="878" y="585"/>
                    <a:pt x="878" y="309"/>
                  </a:cubicBezTo>
                  <a:cubicBezTo>
                    <a:pt x="878" y="101"/>
                    <a:pt x="769" y="1"/>
                    <a:pt x="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1" name="Google Shape;2411;p27"/>
            <p:cNvSpPr/>
            <p:nvPr/>
          </p:nvSpPr>
          <p:spPr>
            <a:xfrm>
              <a:off x="5018325" y="1586400"/>
              <a:ext cx="21950" cy="27150"/>
            </a:xfrm>
            <a:custGeom>
              <a:rect b="b" l="l" r="r" t="t"/>
              <a:pathLst>
                <a:path extrusionOk="0" h="1086" w="878">
                  <a:moveTo>
                    <a:pt x="615" y="1"/>
                  </a:moveTo>
                  <a:cubicBezTo>
                    <a:pt x="556" y="1"/>
                    <a:pt x="491" y="18"/>
                    <a:pt x="426" y="54"/>
                  </a:cubicBezTo>
                  <a:cubicBezTo>
                    <a:pt x="175" y="180"/>
                    <a:pt x="0" y="480"/>
                    <a:pt x="0" y="781"/>
                  </a:cubicBezTo>
                  <a:cubicBezTo>
                    <a:pt x="0" y="978"/>
                    <a:pt x="89" y="1085"/>
                    <a:pt x="231" y="1085"/>
                  </a:cubicBezTo>
                  <a:cubicBezTo>
                    <a:pt x="288" y="1085"/>
                    <a:pt x="354" y="1068"/>
                    <a:pt x="426" y="1032"/>
                  </a:cubicBezTo>
                  <a:cubicBezTo>
                    <a:pt x="677" y="906"/>
                    <a:pt x="877" y="581"/>
                    <a:pt x="877" y="305"/>
                  </a:cubicBezTo>
                  <a:cubicBezTo>
                    <a:pt x="877" y="108"/>
                    <a:pt x="763" y="1"/>
                    <a:pt x="6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2" name="Google Shape;2412;p27"/>
            <p:cNvSpPr/>
            <p:nvPr/>
          </p:nvSpPr>
          <p:spPr>
            <a:xfrm>
              <a:off x="5114800" y="1530650"/>
              <a:ext cx="21325" cy="27125"/>
            </a:xfrm>
            <a:custGeom>
              <a:rect b="b" l="l" r="r" t="t"/>
              <a:pathLst>
                <a:path extrusionOk="0" h="1085" w="853">
                  <a:moveTo>
                    <a:pt x="611" y="0"/>
                  </a:moveTo>
                  <a:cubicBezTo>
                    <a:pt x="554" y="0"/>
                    <a:pt x="491" y="18"/>
                    <a:pt x="427" y="54"/>
                  </a:cubicBezTo>
                  <a:cubicBezTo>
                    <a:pt x="176" y="179"/>
                    <a:pt x="1" y="530"/>
                    <a:pt x="1" y="780"/>
                  </a:cubicBezTo>
                  <a:cubicBezTo>
                    <a:pt x="1" y="977"/>
                    <a:pt x="90" y="1084"/>
                    <a:pt x="232" y="1084"/>
                  </a:cubicBezTo>
                  <a:cubicBezTo>
                    <a:pt x="289" y="1084"/>
                    <a:pt x="355" y="1067"/>
                    <a:pt x="427" y="1031"/>
                  </a:cubicBezTo>
                  <a:cubicBezTo>
                    <a:pt x="677" y="906"/>
                    <a:pt x="853" y="580"/>
                    <a:pt x="853" y="304"/>
                  </a:cubicBezTo>
                  <a:cubicBezTo>
                    <a:pt x="853" y="108"/>
                    <a:pt x="751" y="0"/>
                    <a:pt x="6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3" name="Google Shape;2413;p27"/>
            <p:cNvSpPr/>
            <p:nvPr/>
          </p:nvSpPr>
          <p:spPr>
            <a:xfrm>
              <a:off x="5210050" y="1474875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1"/>
                  </a:moveTo>
                  <a:cubicBezTo>
                    <a:pt x="568" y="1"/>
                    <a:pt x="509" y="18"/>
                    <a:pt x="451" y="54"/>
                  </a:cubicBezTo>
                  <a:cubicBezTo>
                    <a:pt x="226" y="179"/>
                    <a:pt x="0" y="505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1" y="1032"/>
                  </a:cubicBezTo>
                  <a:cubicBezTo>
                    <a:pt x="677" y="906"/>
                    <a:pt x="877" y="605"/>
                    <a:pt x="877" y="305"/>
                  </a:cubicBezTo>
                  <a:cubicBezTo>
                    <a:pt x="877" y="108"/>
                    <a:pt x="763" y="1"/>
                    <a:pt x="6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4" name="Google Shape;2414;p27"/>
            <p:cNvSpPr/>
            <p:nvPr/>
          </p:nvSpPr>
          <p:spPr>
            <a:xfrm>
              <a:off x="5306525" y="1419625"/>
              <a:ext cx="21975" cy="26725"/>
            </a:xfrm>
            <a:custGeom>
              <a:rect b="b" l="l" r="r" t="t"/>
              <a:pathLst>
                <a:path extrusionOk="0" h="1069" w="879">
                  <a:moveTo>
                    <a:pt x="628" y="1"/>
                  </a:moveTo>
                  <a:cubicBezTo>
                    <a:pt x="565" y="1"/>
                    <a:pt x="496" y="20"/>
                    <a:pt x="427" y="59"/>
                  </a:cubicBezTo>
                  <a:cubicBezTo>
                    <a:pt x="226" y="184"/>
                    <a:pt x="1" y="485"/>
                    <a:pt x="1" y="760"/>
                  </a:cubicBezTo>
                  <a:cubicBezTo>
                    <a:pt x="1" y="969"/>
                    <a:pt x="97" y="1069"/>
                    <a:pt x="232" y="1069"/>
                  </a:cubicBezTo>
                  <a:cubicBezTo>
                    <a:pt x="291" y="1069"/>
                    <a:pt x="358" y="1049"/>
                    <a:pt x="427" y="1011"/>
                  </a:cubicBezTo>
                  <a:cubicBezTo>
                    <a:pt x="678" y="886"/>
                    <a:pt x="878" y="585"/>
                    <a:pt x="878" y="309"/>
                  </a:cubicBezTo>
                  <a:cubicBezTo>
                    <a:pt x="878" y="101"/>
                    <a:pt x="770" y="1"/>
                    <a:pt x="6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15" name="Google Shape;2415;p27"/>
          <p:cNvGrpSpPr/>
          <p:nvPr/>
        </p:nvGrpSpPr>
        <p:grpSpPr>
          <a:xfrm>
            <a:off x="8550841" y="3967173"/>
            <a:ext cx="593164" cy="1161172"/>
            <a:chOff x="4921825" y="870250"/>
            <a:chExt cx="407925" cy="798550"/>
          </a:xfrm>
        </p:grpSpPr>
        <p:sp>
          <p:nvSpPr>
            <p:cNvPr id="2416" name="Google Shape;2416;p27"/>
            <p:cNvSpPr/>
            <p:nvPr/>
          </p:nvSpPr>
          <p:spPr>
            <a:xfrm>
              <a:off x="4921825" y="1092675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0"/>
                  </a:moveTo>
                  <a:cubicBezTo>
                    <a:pt x="569" y="0"/>
                    <a:pt x="509" y="18"/>
                    <a:pt x="452" y="54"/>
                  </a:cubicBezTo>
                  <a:cubicBezTo>
                    <a:pt x="201" y="179"/>
                    <a:pt x="0" y="530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2" y="1031"/>
                  </a:cubicBezTo>
                  <a:cubicBezTo>
                    <a:pt x="702" y="906"/>
                    <a:pt x="878" y="580"/>
                    <a:pt x="878" y="304"/>
                  </a:cubicBezTo>
                  <a:cubicBezTo>
                    <a:pt x="878" y="108"/>
                    <a:pt x="763" y="0"/>
                    <a:pt x="6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7" name="Google Shape;2417;p27"/>
            <p:cNvSpPr/>
            <p:nvPr/>
          </p:nvSpPr>
          <p:spPr>
            <a:xfrm>
              <a:off x="5018325" y="1037425"/>
              <a:ext cx="21950" cy="26725"/>
            </a:xfrm>
            <a:custGeom>
              <a:rect b="b" l="l" r="r" t="t"/>
              <a:pathLst>
                <a:path extrusionOk="0" h="1069" w="878">
                  <a:moveTo>
                    <a:pt x="627" y="0"/>
                  </a:moveTo>
                  <a:cubicBezTo>
                    <a:pt x="564" y="0"/>
                    <a:pt x="495" y="20"/>
                    <a:pt x="426" y="58"/>
                  </a:cubicBezTo>
                  <a:cubicBezTo>
                    <a:pt x="175" y="209"/>
                    <a:pt x="0" y="509"/>
                    <a:pt x="0" y="760"/>
                  </a:cubicBezTo>
                  <a:cubicBezTo>
                    <a:pt x="0" y="969"/>
                    <a:pt x="96" y="1069"/>
                    <a:pt x="231" y="1069"/>
                  </a:cubicBezTo>
                  <a:cubicBezTo>
                    <a:pt x="290" y="1069"/>
                    <a:pt x="357" y="1049"/>
                    <a:pt x="426" y="1011"/>
                  </a:cubicBezTo>
                  <a:cubicBezTo>
                    <a:pt x="677" y="885"/>
                    <a:pt x="877" y="585"/>
                    <a:pt x="877" y="309"/>
                  </a:cubicBezTo>
                  <a:cubicBezTo>
                    <a:pt x="877" y="100"/>
                    <a:pt x="769" y="0"/>
                    <a:pt x="6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8" name="Google Shape;2418;p27"/>
            <p:cNvSpPr/>
            <p:nvPr/>
          </p:nvSpPr>
          <p:spPr>
            <a:xfrm>
              <a:off x="5114800" y="981775"/>
              <a:ext cx="21325" cy="26900"/>
            </a:xfrm>
            <a:custGeom>
              <a:rect b="b" l="l" r="r" t="t"/>
              <a:pathLst>
                <a:path extrusionOk="0" h="1076" w="853">
                  <a:moveTo>
                    <a:pt x="611" y="0"/>
                  </a:moveTo>
                  <a:cubicBezTo>
                    <a:pt x="554" y="0"/>
                    <a:pt x="491" y="18"/>
                    <a:pt x="427" y="54"/>
                  </a:cubicBezTo>
                  <a:cubicBezTo>
                    <a:pt x="176" y="204"/>
                    <a:pt x="1" y="530"/>
                    <a:pt x="1" y="780"/>
                  </a:cubicBezTo>
                  <a:cubicBezTo>
                    <a:pt x="1" y="969"/>
                    <a:pt x="95" y="1076"/>
                    <a:pt x="227" y="1076"/>
                  </a:cubicBezTo>
                  <a:cubicBezTo>
                    <a:pt x="287" y="1076"/>
                    <a:pt x="356" y="1053"/>
                    <a:pt x="427" y="1006"/>
                  </a:cubicBezTo>
                  <a:cubicBezTo>
                    <a:pt x="677" y="906"/>
                    <a:pt x="853" y="580"/>
                    <a:pt x="853" y="304"/>
                  </a:cubicBezTo>
                  <a:cubicBezTo>
                    <a:pt x="853" y="108"/>
                    <a:pt x="751" y="0"/>
                    <a:pt x="6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9" name="Google Shape;2419;p27"/>
            <p:cNvSpPr/>
            <p:nvPr/>
          </p:nvSpPr>
          <p:spPr>
            <a:xfrm>
              <a:off x="5210050" y="92600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1"/>
                  </a:moveTo>
                  <a:cubicBezTo>
                    <a:pt x="568" y="1"/>
                    <a:pt x="509" y="18"/>
                    <a:pt x="451" y="54"/>
                  </a:cubicBezTo>
                  <a:cubicBezTo>
                    <a:pt x="226" y="204"/>
                    <a:pt x="0" y="505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1" y="1032"/>
                  </a:cubicBezTo>
                  <a:cubicBezTo>
                    <a:pt x="677" y="906"/>
                    <a:pt x="877" y="580"/>
                    <a:pt x="877" y="305"/>
                  </a:cubicBezTo>
                  <a:cubicBezTo>
                    <a:pt x="877" y="108"/>
                    <a:pt x="763" y="1"/>
                    <a:pt x="6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0" name="Google Shape;2420;p27"/>
            <p:cNvSpPr/>
            <p:nvPr/>
          </p:nvSpPr>
          <p:spPr>
            <a:xfrm>
              <a:off x="5306525" y="870250"/>
              <a:ext cx="21975" cy="27125"/>
            </a:xfrm>
            <a:custGeom>
              <a:rect b="b" l="l" r="r" t="t"/>
              <a:pathLst>
                <a:path extrusionOk="0" h="1085" w="879">
                  <a:moveTo>
                    <a:pt x="616" y="0"/>
                  </a:moveTo>
                  <a:cubicBezTo>
                    <a:pt x="556" y="0"/>
                    <a:pt x="492" y="18"/>
                    <a:pt x="427" y="53"/>
                  </a:cubicBezTo>
                  <a:cubicBezTo>
                    <a:pt x="226" y="229"/>
                    <a:pt x="1" y="505"/>
                    <a:pt x="1" y="780"/>
                  </a:cubicBezTo>
                  <a:cubicBezTo>
                    <a:pt x="1" y="977"/>
                    <a:pt x="103" y="1084"/>
                    <a:pt x="243" y="1084"/>
                  </a:cubicBezTo>
                  <a:cubicBezTo>
                    <a:pt x="300" y="1084"/>
                    <a:pt x="362" y="1067"/>
                    <a:pt x="427" y="1031"/>
                  </a:cubicBezTo>
                  <a:cubicBezTo>
                    <a:pt x="678" y="906"/>
                    <a:pt x="878" y="605"/>
                    <a:pt x="878" y="304"/>
                  </a:cubicBezTo>
                  <a:cubicBezTo>
                    <a:pt x="878" y="108"/>
                    <a:pt x="763" y="0"/>
                    <a:pt x="6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1" name="Google Shape;2421;p27"/>
            <p:cNvSpPr/>
            <p:nvPr/>
          </p:nvSpPr>
          <p:spPr>
            <a:xfrm>
              <a:off x="4921825" y="1203450"/>
              <a:ext cx="21950" cy="26750"/>
            </a:xfrm>
            <a:custGeom>
              <a:rect b="b" l="l" r="r" t="t"/>
              <a:pathLst>
                <a:path extrusionOk="0" h="1070" w="878">
                  <a:moveTo>
                    <a:pt x="636" y="1"/>
                  </a:moveTo>
                  <a:cubicBezTo>
                    <a:pt x="577" y="1"/>
                    <a:pt x="513" y="20"/>
                    <a:pt x="452" y="59"/>
                  </a:cubicBezTo>
                  <a:cubicBezTo>
                    <a:pt x="226" y="209"/>
                    <a:pt x="25" y="510"/>
                    <a:pt x="0" y="761"/>
                  </a:cubicBezTo>
                  <a:cubicBezTo>
                    <a:pt x="0" y="969"/>
                    <a:pt x="109" y="1069"/>
                    <a:pt x="251" y="1069"/>
                  </a:cubicBezTo>
                  <a:cubicBezTo>
                    <a:pt x="313" y="1069"/>
                    <a:pt x="382" y="1050"/>
                    <a:pt x="452" y="1011"/>
                  </a:cubicBezTo>
                  <a:cubicBezTo>
                    <a:pt x="702" y="886"/>
                    <a:pt x="878" y="585"/>
                    <a:pt x="878" y="310"/>
                  </a:cubicBezTo>
                  <a:cubicBezTo>
                    <a:pt x="878" y="101"/>
                    <a:pt x="769" y="1"/>
                    <a:pt x="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2" name="Google Shape;2422;p27"/>
            <p:cNvSpPr/>
            <p:nvPr/>
          </p:nvSpPr>
          <p:spPr>
            <a:xfrm>
              <a:off x="4922450" y="131385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35" y="1"/>
                  </a:moveTo>
                  <a:cubicBezTo>
                    <a:pt x="579" y="1"/>
                    <a:pt x="516" y="18"/>
                    <a:pt x="452" y="54"/>
                  </a:cubicBezTo>
                  <a:cubicBezTo>
                    <a:pt x="201" y="204"/>
                    <a:pt x="0" y="530"/>
                    <a:pt x="0" y="781"/>
                  </a:cubicBezTo>
                  <a:cubicBezTo>
                    <a:pt x="0" y="977"/>
                    <a:pt x="102" y="1085"/>
                    <a:pt x="252" y="1085"/>
                  </a:cubicBezTo>
                  <a:cubicBezTo>
                    <a:pt x="312" y="1085"/>
                    <a:pt x="380" y="1067"/>
                    <a:pt x="452" y="1031"/>
                  </a:cubicBezTo>
                  <a:cubicBezTo>
                    <a:pt x="702" y="906"/>
                    <a:pt x="878" y="580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3" name="Google Shape;2423;p27"/>
            <p:cNvSpPr/>
            <p:nvPr/>
          </p:nvSpPr>
          <p:spPr>
            <a:xfrm>
              <a:off x="4922450" y="142475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35" y="1"/>
                  </a:moveTo>
                  <a:cubicBezTo>
                    <a:pt x="579" y="1"/>
                    <a:pt x="516" y="18"/>
                    <a:pt x="452" y="54"/>
                  </a:cubicBezTo>
                  <a:cubicBezTo>
                    <a:pt x="226" y="179"/>
                    <a:pt x="51" y="505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2" y="1032"/>
                  </a:cubicBezTo>
                  <a:cubicBezTo>
                    <a:pt x="702" y="906"/>
                    <a:pt x="878" y="605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4" name="Google Shape;2424;p27"/>
            <p:cNvSpPr/>
            <p:nvPr/>
          </p:nvSpPr>
          <p:spPr>
            <a:xfrm>
              <a:off x="4923700" y="1535550"/>
              <a:ext cx="21325" cy="26725"/>
            </a:xfrm>
            <a:custGeom>
              <a:rect b="b" l="l" r="r" t="t"/>
              <a:pathLst>
                <a:path extrusionOk="0" h="1069" w="853">
                  <a:moveTo>
                    <a:pt x="622" y="0"/>
                  </a:moveTo>
                  <a:cubicBezTo>
                    <a:pt x="563" y="0"/>
                    <a:pt x="496" y="20"/>
                    <a:pt x="427" y="58"/>
                  </a:cubicBezTo>
                  <a:cubicBezTo>
                    <a:pt x="176" y="183"/>
                    <a:pt x="1" y="484"/>
                    <a:pt x="1" y="760"/>
                  </a:cubicBezTo>
                  <a:cubicBezTo>
                    <a:pt x="1" y="968"/>
                    <a:pt x="97" y="1069"/>
                    <a:pt x="231" y="1069"/>
                  </a:cubicBezTo>
                  <a:cubicBezTo>
                    <a:pt x="291" y="1069"/>
                    <a:pt x="357" y="1049"/>
                    <a:pt x="427" y="1011"/>
                  </a:cubicBezTo>
                  <a:cubicBezTo>
                    <a:pt x="677" y="885"/>
                    <a:pt x="853" y="584"/>
                    <a:pt x="853" y="309"/>
                  </a:cubicBezTo>
                  <a:cubicBezTo>
                    <a:pt x="853" y="100"/>
                    <a:pt x="756" y="0"/>
                    <a:pt x="6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5" name="Google Shape;2425;p27"/>
            <p:cNvSpPr/>
            <p:nvPr/>
          </p:nvSpPr>
          <p:spPr>
            <a:xfrm>
              <a:off x="5018325" y="1147800"/>
              <a:ext cx="21950" cy="27150"/>
            </a:xfrm>
            <a:custGeom>
              <a:rect b="b" l="l" r="r" t="t"/>
              <a:pathLst>
                <a:path extrusionOk="0" h="1086" w="878">
                  <a:moveTo>
                    <a:pt x="615" y="1"/>
                  </a:moveTo>
                  <a:cubicBezTo>
                    <a:pt x="556" y="1"/>
                    <a:pt x="491" y="18"/>
                    <a:pt x="426" y="54"/>
                  </a:cubicBezTo>
                  <a:cubicBezTo>
                    <a:pt x="201" y="205"/>
                    <a:pt x="0" y="480"/>
                    <a:pt x="0" y="781"/>
                  </a:cubicBezTo>
                  <a:cubicBezTo>
                    <a:pt x="0" y="978"/>
                    <a:pt x="102" y="1085"/>
                    <a:pt x="242" y="1085"/>
                  </a:cubicBezTo>
                  <a:cubicBezTo>
                    <a:pt x="299" y="1085"/>
                    <a:pt x="361" y="1068"/>
                    <a:pt x="426" y="1032"/>
                  </a:cubicBezTo>
                  <a:cubicBezTo>
                    <a:pt x="677" y="906"/>
                    <a:pt x="877" y="581"/>
                    <a:pt x="877" y="305"/>
                  </a:cubicBezTo>
                  <a:cubicBezTo>
                    <a:pt x="877" y="108"/>
                    <a:pt x="763" y="1"/>
                    <a:pt x="6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6" name="Google Shape;2426;p27"/>
            <p:cNvSpPr/>
            <p:nvPr/>
          </p:nvSpPr>
          <p:spPr>
            <a:xfrm>
              <a:off x="5114800" y="1092050"/>
              <a:ext cx="21325" cy="27125"/>
            </a:xfrm>
            <a:custGeom>
              <a:rect b="b" l="l" r="r" t="t"/>
              <a:pathLst>
                <a:path extrusionOk="0" h="1085" w="853">
                  <a:moveTo>
                    <a:pt x="611" y="0"/>
                  </a:moveTo>
                  <a:cubicBezTo>
                    <a:pt x="554" y="0"/>
                    <a:pt x="491" y="18"/>
                    <a:pt x="427" y="54"/>
                  </a:cubicBezTo>
                  <a:cubicBezTo>
                    <a:pt x="201" y="204"/>
                    <a:pt x="1" y="530"/>
                    <a:pt x="1" y="781"/>
                  </a:cubicBezTo>
                  <a:cubicBezTo>
                    <a:pt x="1" y="977"/>
                    <a:pt x="103" y="1085"/>
                    <a:pt x="243" y="1085"/>
                  </a:cubicBezTo>
                  <a:cubicBezTo>
                    <a:pt x="299" y="1085"/>
                    <a:pt x="362" y="1067"/>
                    <a:pt x="427" y="1031"/>
                  </a:cubicBezTo>
                  <a:cubicBezTo>
                    <a:pt x="677" y="906"/>
                    <a:pt x="853" y="580"/>
                    <a:pt x="853" y="304"/>
                  </a:cubicBezTo>
                  <a:cubicBezTo>
                    <a:pt x="853" y="108"/>
                    <a:pt x="751" y="0"/>
                    <a:pt x="6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7" name="Google Shape;2427;p27"/>
            <p:cNvSpPr/>
            <p:nvPr/>
          </p:nvSpPr>
          <p:spPr>
            <a:xfrm>
              <a:off x="5210675" y="1036275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35" y="1"/>
                  </a:moveTo>
                  <a:cubicBezTo>
                    <a:pt x="579" y="1"/>
                    <a:pt x="516" y="18"/>
                    <a:pt x="451" y="54"/>
                  </a:cubicBezTo>
                  <a:cubicBezTo>
                    <a:pt x="201" y="230"/>
                    <a:pt x="0" y="530"/>
                    <a:pt x="0" y="781"/>
                  </a:cubicBezTo>
                  <a:cubicBezTo>
                    <a:pt x="0" y="978"/>
                    <a:pt x="115" y="1085"/>
                    <a:pt x="263" y="1085"/>
                  </a:cubicBezTo>
                  <a:cubicBezTo>
                    <a:pt x="322" y="1085"/>
                    <a:pt x="387" y="1068"/>
                    <a:pt x="451" y="1032"/>
                  </a:cubicBezTo>
                  <a:cubicBezTo>
                    <a:pt x="702" y="906"/>
                    <a:pt x="878" y="580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8" name="Google Shape;2428;p27"/>
            <p:cNvSpPr/>
            <p:nvPr/>
          </p:nvSpPr>
          <p:spPr>
            <a:xfrm>
              <a:off x="5307150" y="981775"/>
              <a:ext cx="21975" cy="26900"/>
            </a:xfrm>
            <a:custGeom>
              <a:rect b="b" l="l" r="r" t="t"/>
              <a:pathLst>
                <a:path extrusionOk="0" h="1076" w="879">
                  <a:moveTo>
                    <a:pt x="625" y="0"/>
                  </a:moveTo>
                  <a:cubicBezTo>
                    <a:pt x="569" y="0"/>
                    <a:pt x="510" y="18"/>
                    <a:pt x="452" y="54"/>
                  </a:cubicBezTo>
                  <a:cubicBezTo>
                    <a:pt x="201" y="179"/>
                    <a:pt x="1" y="480"/>
                    <a:pt x="1" y="780"/>
                  </a:cubicBezTo>
                  <a:cubicBezTo>
                    <a:pt x="1" y="969"/>
                    <a:pt x="107" y="1076"/>
                    <a:pt x="246" y="1076"/>
                  </a:cubicBezTo>
                  <a:cubicBezTo>
                    <a:pt x="310" y="1076"/>
                    <a:pt x="381" y="1053"/>
                    <a:pt x="452" y="1006"/>
                  </a:cubicBezTo>
                  <a:cubicBezTo>
                    <a:pt x="678" y="906"/>
                    <a:pt x="878" y="580"/>
                    <a:pt x="878" y="304"/>
                  </a:cubicBezTo>
                  <a:cubicBezTo>
                    <a:pt x="878" y="108"/>
                    <a:pt x="763" y="0"/>
                    <a:pt x="6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9" name="Google Shape;2429;p27"/>
            <p:cNvSpPr/>
            <p:nvPr/>
          </p:nvSpPr>
          <p:spPr>
            <a:xfrm>
              <a:off x="5018950" y="125810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0"/>
                  </a:moveTo>
                  <a:cubicBezTo>
                    <a:pt x="568" y="0"/>
                    <a:pt x="509" y="17"/>
                    <a:pt x="451" y="53"/>
                  </a:cubicBezTo>
                  <a:cubicBezTo>
                    <a:pt x="176" y="204"/>
                    <a:pt x="0" y="504"/>
                    <a:pt x="0" y="780"/>
                  </a:cubicBezTo>
                  <a:cubicBezTo>
                    <a:pt x="0" y="977"/>
                    <a:pt x="115" y="1084"/>
                    <a:pt x="262" y="1084"/>
                  </a:cubicBezTo>
                  <a:cubicBezTo>
                    <a:pt x="322" y="1084"/>
                    <a:pt x="387" y="1067"/>
                    <a:pt x="451" y="1031"/>
                  </a:cubicBezTo>
                  <a:cubicBezTo>
                    <a:pt x="702" y="905"/>
                    <a:pt x="877" y="580"/>
                    <a:pt x="877" y="304"/>
                  </a:cubicBezTo>
                  <a:cubicBezTo>
                    <a:pt x="877" y="107"/>
                    <a:pt x="763" y="0"/>
                    <a:pt x="6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0" name="Google Shape;2430;p27"/>
            <p:cNvSpPr/>
            <p:nvPr/>
          </p:nvSpPr>
          <p:spPr>
            <a:xfrm>
              <a:off x="5018950" y="1369225"/>
              <a:ext cx="21950" cy="27000"/>
            </a:xfrm>
            <a:custGeom>
              <a:rect b="b" l="l" r="r" t="t"/>
              <a:pathLst>
                <a:path extrusionOk="0" h="1080" w="878">
                  <a:moveTo>
                    <a:pt x="637" y="0"/>
                  </a:moveTo>
                  <a:cubicBezTo>
                    <a:pt x="578" y="0"/>
                    <a:pt x="513" y="23"/>
                    <a:pt x="451" y="70"/>
                  </a:cubicBezTo>
                  <a:cubicBezTo>
                    <a:pt x="176" y="195"/>
                    <a:pt x="0" y="496"/>
                    <a:pt x="0" y="771"/>
                  </a:cubicBezTo>
                  <a:cubicBezTo>
                    <a:pt x="0" y="980"/>
                    <a:pt x="109" y="1080"/>
                    <a:pt x="250" y="1080"/>
                  </a:cubicBezTo>
                  <a:cubicBezTo>
                    <a:pt x="313" y="1080"/>
                    <a:pt x="382" y="1060"/>
                    <a:pt x="451" y="1022"/>
                  </a:cubicBezTo>
                  <a:cubicBezTo>
                    <a:pt x="702" y="897"/>
                    <a:pt x="877" y="596"/>
                    <a:pt x="877" y="320"/>
                  </a:cubicBezTo>
                  <a:cubicBezTo>
                    <a:pt x="877" y="113"/>
                    <a:pt x="770" y="0"/>
                    <a:pt x="6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1" name="Google Shape;2431;p27"/>
            <p:cNvSpPr/>
            <p:nvPr/>
          </p:nvSpPr>
          <p:spPr>
            <a:xfrm>
              <a:off x="5018950" y="147990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0"/>
                  </a:moveTo>
                  <a:cubicBezTo>
                    <a:pt x="568" y="0"/>
                    <a:pt x="509" y="18"/>
                    <a:pt x="451" y="54"/>
                  </a:cubicBezTo>
                  <a:cubicBezTo>
                    <a:pt x="226" y="179"/>
                    <a:pt x="25" y="505"/>
                    <a:pt x="0" y="780"/>
                  </a:cubicBezTo>
                  <a:cubicBezTo>
                    <a:pt x="0" y="977"/>
                    <a:pt x="102" y="1084"/>
                    <a:pt x="251" y="1084"/>
                  </a:cubicBezTo>
                  <a:cubicBezTo>
                    <a:pt x="312" y="1084"/>
                    <a:pt x="379" y="1067"/>
                    <a:pt x="451" y="1031"/>
                  </a:cubicBezTo>
                  <a:cubicBezTo>
                    <a:pt x="702" y="906"/>
                    <a:pt x="877" y="580"/>
                    <a:pt x="877" y="304"/>
                  </a:cubicBezTo>
                  <a:cubicBezTo>
                    <a:pt x="877" y="108"/>
                    <a:pt x="763" y="0"/>
                    <a:pt x="6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2" name="Google Shape;2432;p27"/>
            <p:cNvSpPr/>
            <p:nvPr/>
          </p:nvSpPr>
          <p:spPr>
            <a:xfrm>
              <a:off x="5114800" y="1203450"/>
              <a:ext cx="21325" cy="26750"/>
            </a:xfrm>
            <a:custGeom>
              <a:rect b="b" l="l" r="r" t="t"/>
              <a:pathLst>
                <a:path extrusionOk="0" h="1070" w="853">
                  <a:moveTo>
                    <a:pt x="622" y="1"/>
                  </a:moveTo>
                  <a:cubicBezTo>
                    <a:pt x="563" y="1"/>
                    <a:pt x="496" y="20"/>
                    <a:pt x="427" y="59"/>
                  </a:cubicBezTo>
                  <a:cubicBezTo>
                    <a:pt x="201" y="184"/>
                    <a:pt x="26" y="485"/>
                    <a:pt x="1" y="761"/>
                  </a:cubicBezTo>
                  <a:cubicBezTo>
                    <a:pt x="1" y="969"/>
                    <a:pt x="85" y="1069"/>
                    <a:pt x="220" y="1069"/>
                  </a:cubicBezTo>
                  <a:cubicBezTo>
                    <a:pt x="280" y="1069"/>
                    <a:pt x="350" y="1050"/>
                    <a:pt x="427" y="1011"/>
                  </a:cubicBezTo>
                  <a:cubicBezTo>
                    <a:pt x="677" y="886"/>
                    <a:pt x="853" y="585"/>
                    <a:pt x="853" y="310"/>
                  </a:cubicBezTo>
                  <a:cubicBezTo>
                    <a:pt x="853" y="101"/>
                    <a:pt x="756" y="1"/>
                    <a:pt x="6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3" name="Google Shape;2433;p27"/>
            <p:cNvSpPr/>
            <p:nvPr/>
          </p:nvSpPr>
          <p:spPr>
            <a:xfrm>
              <a:off x="5210675" y="1147800"/>
              <a:ext cx="21950" cy="27150"/>
            </a:xfrm>
            <a:custGeom>
              <a:rect b="b" l="l" r="r" t="t"/>
              <a:pathLst>
                <a:path extrusionOk="0" h="1086" w="878">
                  <a:moveTo>
                    <a:pt x="635" y="1"/>
                  </a:moveTo>
                  <a:cubicBezTo>
                    <a:pt x="579" y="1"/>
                    <a:pt x="516" y="18"/>
                    <a:pt x="451" y="54"/>
                  </a:cubicBezTo>
                  <a:cubicBezTo>
                    <a:pt x="226" y="180"/>
                    <a:pt x="0" y="480"/>
                    <a:pt x="0" y="781"/>
                  </a:cubicBezTo>
                  <a:cubicBezTo>
                    <a:pt x="0" y="978"/>
                    <a:pt x="115" y="1085"/>
                    <a:pt x="263" y="1085"/>
                  </a:cubicBezTo>
                  <a:cubicBezTo>
                    <a:pt x="322" y="1085"/>
                    <a:pt x="387" y="1068"/>
                    <a:pt x="451" y="1032"/>
                  </a:cubicBezTo>
                  <a:cubicBezTo>
                    <a:pt x="702" y="906"/>
                    <a:pt x="878" y="581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4" name="Google Shape;2434;p27"/>
            <p:cNvSpPr/>
            <p:nvPr/>
          </p:nvSpPr>
          <p:spPr>
            <a:xfrm>
              <a:off x="5307150" y="1092050"/>
              <a:ext cx="21975" cy="27125"/>
            </a:xfrm>
            <a:custGeom>
              <a:rect b="b" l="l" r="r" t="t"/>
              <a:pathLst>
                <a:path extrusionOk="0" h="1085" w="879">
                  <a:moveTo>
                    <a:pt x="625" y="0"/>
                  </a:moveTo>
                  <a:cubicBezTo>
                    <a:pt x="569" y="0"/>
                    <a:pt x="510" y="18"/>
                    <a:pt x="452" y="54"/>
                  </a:cubicBezTo>
                  <a:cubicBezTo>
                    <a:pt x="227" y="179"/>
                    <a:pt x="26" y="530"/>
                    <a:pt x="1" y="781"/>
                  </a:cubicBezTo>
                  <a:cubicBezTo>
                    <a:pt x="1" y="977"/>
                    <a:pt x="116" y="1085"/>
                    <a:pt x="263" y="1085"/>
                  </a:cubicBezTo>
                  <a:cubicBezTo>
                    <a:pt x="323" y="1085"/>
                    <a:pt x="387" y="1067"/>
                    <a:pt x="452" y="1031"/>
                  </a:cubicBezTo>
                  <a:cubicBezTo>
                    <a:pt x="678" y="906"/>
                    <a:pt x="878" y="580"/>
                    <a:pt x="878" y="304"/>
                  </a:cubicBezTo>
                  <a:cubicBezTo>
                    <a:pt x="878" y="108"/>
                    <a:pt x="763" y="0"/>
                    <a:pt x="6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5" name="Google Shape;2435;p27"/>
            <p:cNvSpPr/>
            <p:nvPr/>
          </p:nvSpPr>
          <p:spPr>
            <a:xfrm>
              <a:off x="5115425" y="131385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16" y="1"/>
                  </a:moveTo>
                  <a:cubicBezTo>
                    <a:pt x="556" y="1"/>
                    <a:pt x="492" y="18"/>
                    <a:pt x="427" y="54"/>
                  </a:cubicBezTo>
                  <a:cubicBezTo>
                    <a:pt x="176" y="179"/>
                    <a:pt x="1" y="480"/>
                    <a:pt x="1" y="781"/>
                  </a:cubicBezTo>
                  <a:cubicBezTo>
                    <a:pt x="1" y="977"/>
                    <a:pt x="90" y="1085"/>
                    <a:pt x="232" y="1085"/>
                  </a:cubicBezTo>
                  <a:cubicBezTo>
                    <a:pt x="289" y="1085"/>
                    <a:pt x="355" y="1067"/>
                    <a:pt x="427" y="1031"/>
                  </a:cubicBezTo>
                  <a:cubicBezTo>
                    <a:pt x="677" y="906"/>
                    <a:pt x="878" y="580"/>
                    <a:pt x="878" y="305"/>
                  </a:cubicBezTo>
                  <a:cubicBezTo>
                    <a:pt x="878" y="108"/>
                    <a:pt x="763" y="1"/>
                    <a:pt x="6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6" name="Google Shape;2436;p27"/>
            <p:cNvSpPr/>
            <p:nvPr/>
          </p:nvSpPr>
          <p:spPr>
            <a:xfrm>
              <a:off x="5115425" y="1424125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16" y="1"/>
                  </a:moveTo>
                  <a:cubicBezTo>
                    <a:pt x="556" y="1"/>
                    <a:pt x="492" y="18"/>
                    <a:pt x="427" y="54"/>
                  </a:cubicBezTo>
                  <a:cubicBezTo>
                    <a:pt x="226" y="179"/>
                    <a:pt x="26" y="530"/>
                    <a:pt x="1" y="781"/>
                  </a:cubicBezTo>
                  <a:cubicBezTo>
                    <a:pt x="1" y="977"/>
                    <a:pt x="90" y="1085"/>
                    <a:pt x="232" y="1085"/>
                  </a:cubicBezTo>
                  <a:cubicBezTo>
                    <a:pt x="289" y="1085"/>
                    <a:pt x="355" y="1067"/>
                    <a:pt x="427" y="1031"/>
                  </a:cubicBezTo>
                  <a:cubicBezTo>
                    <a:pt x="677" y="906"/>
                    <a:pt x="878" y="580"/>
                    <a:pt x="878" y="305"/>
                  </a:cubicBezTo>
                  <a:cubicBezTo>
                    <a:pt x="878" y="108"/>
                    <a:pt x="763" y="1"/>
                    <a:pt x="6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7" name="Google Shape;2437;p27"/>
            <p:cNvSpPr/>
            <p:nvPr/>
          </p:nvSpPr>
          <p:spPr>
            <a:xfrm>
              <a:off x="5211300" y="1258100"/>
              <a:ext cx="22575" cy="27125"/>
            </a:xfrm>
            <a:custGeom>
              <a:rect b="b" l="l" r="r" t="t"/>
              <a:pathLst>
                <a:path extrusionOk="0" h="1085" w="903">
                  <a:moveTo>
                    <a:pt x="640" y="0"/>
                  </a:moveTo>
                  <a:cubicBezTo>
                    <a:pt x="581" y="0"/>
                    <a:pt x="516" y="17"/>
                    <a:pt x="452" y="53"/>
                  </a:cubicBezTo>
                  <a:cubicBezTo>
                    <a:pt x="201" y="179"/>
                    <a:pt x="0" y="530"/>
                    <a:pt x="25" y="780"/>
                  </a:cubicBezTo>
                  <a:cubicBezTo>
                    <a:pt x="25" y="977"/>
                    <a:pt x="115" y="1084"/>
                    <a:pt x="257" y="1084"/>
                  </a:cubicBezTo>
                  <a:cubicBezTo>
                    <a:pt x="314" y="1084"/>
                    <a:pt x="380" y="1067"/>
                    <a:pt x="452" y="1031"/>
                  </a:cubicBezTo>
                  <a:cubicBezTo>
                    <a:pt x="702" y="905"/>
                    <a:pt x="903" y="580"/>
                    <a:pt x="903" y="304"/>
                  </a:cubicBezTo>
                  <a:cubicBezTo>
                    <a:pt x="903" y="107"/>
                    <a:pt x="788" y="0"/>
                    <a:pt x="6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8" name="Google Shape;2438;p27"/>
            <p:cNvSpPr/>
            <p:nvPr/>
          </p:nvSpPr>
          <p:spPr>
            <a:xfrm>
              <a:off x="5307150" y="1202325"/>
              <a:ext cx="21975" cy="27125"/>
            </a:xfrm>
            <a:custGeom>
              <a:rect b="b" l="l" r="r" t="t"/>
              <a:pathLst>
                <a:path extrusionOk="0" h="1085" w="879">
                  <a:moveTo>
                    <a:pt x="625" y="0"/>
                  </a:moveTo>
                  <a:cubicBezTo>
                    <a:pt x="569" y="0"/>
                    <a:pt x="510" y="18"/>
                    <a:pt x="452" y="54"/>
                  </a:cubicBezTo>
                  <a:cubicBezTo>
                    <a:pt x="227" y="179"/>
                    <a:pt x="26" y="530"/>
                    <a:pt x="1" y="781"/>
                  </a:cubicBezTo>
                  <a:cubicBezTo>
                    <a:pt x="1" y="977"/>
                    <a:pt x="116" y="1085"/>
                    <a:pt x="263" y="1085"/>
                  </a:cubicBezTo>
                  <a:cubicBezTo>
                    <a:pt x="323" y="1085"/>
                    <a:pt x="387" y="1067"/>
                    <a:pt x="452" y="1031"/>
                  </a:cubicBezTo>
                  <a:cubicBezTo>
                    <a:pt x="678" y="906"/>
                    <a:pt x="878" y="605"/>
                    <a:pt x="878" y="304"/>
                  </a:cubicBezTo>
                  <a:cubicBezTo>
                    <a:pt x="878" y="108"/>
                    <a:pt x="763" y="0"/>
                    <a:pt x="6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9" name="Google Shape;2439;p27"/>
            <p:cNvSpPr/>
            <p:nvPr/>
          </p:nvSpPr>
          <p:spPr>
            <a:xfrm>
              <a:off x="5307800" y="1313100"/>
              <a:ext cx="21950" cy="26750"/>
            </a:xfrm>
            <a:custGeom>
              <a:rect b="b" l="l" r="r" t="t"/>
              <a:pathLst>
                <a:path extrusionOk="0" h="1070" w="878">
                  <a:moveTo>
                    <a:pt x="647" y="1"/>
                  </a:moveTo>
                  <a:cubicBezTo>
                    <a:pt x="587" y="1"/>
                    <a:pt x="520" y="20"/>
                    <a:pt x="451" y="59"/>
                  </a:cubicBezTo>
                  <a:cubicBezTo>
                    <a:pt x="201" y="184"/>
                    <a:pt x="0" y="510"/>
                    <a:pt x="0" y="761"/>
                  </a:cubicBezTo>
                  <a:cubicBezTo>
                    <a:pt x="0" y="969"/>
                    <a:pt x="108" y="1069"/>
                    <a:pt x="250" y="1069"/>
                  </a:cubicBezTo>
                  <a:cubicBezTo>
                    <a:pt x="313" y="1069"/>
                    <a:pt x="382" y="1050"/>
                    <a:pt x="451" y="1011"/>
                  </a:cubicBezTo>
                  <a:cubicBezTo>
                    <a:pt x="702" y="886"/>
                    <a:pt x="877" y="585"/>
                    <a:pt x="877" y="310"/>
                  </a:cubicBezTo>
                  <a:cubicBezTo>
                    <a:pt x="877" y="101"/>
                    <a:pt x="781" y="1"/>
                    <a:pt x="6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0" name="Google Shape;2440;p27"/>
            <p:cNvSpPr/>
            <p:nvPr/>
          </p:nvSpPr>
          <p:spPr>
            <a:xfrm>
              <a:off x="5211300" y="1368375"/>
              <a:ext cx="22575" cy="27125"/>
            </a:xfrm>
            <a:custGeom>
              <a:rect b="b" l="l" r="r" t="t"/>
              <a:pathLst>
                <a:path extrusionOk="0" h="1085" w="903">
                  <a:moveTo>
                    <a:pt x="640" y="0"/>
                  </a:moveTo>
                  <a:cubicBezTo>
                    <a:pt x="581" y="0"/>
                    <a:pt x="516" y="17"/>
                    <a:pt x="452" y="53"/>
                  </a:cubicBezTo>
                  <a:cubicBezTo>
                    <a:pt x="226" y="179"/>
                    <a:pt x="0" y="530"/>
                    <a:pt x="25" y="780"/>
                  </a:cubicBezTo>
                  <a:cubicBezTo>
                    <a:pt x="25" y="977"/>
                    <a:pt x="127" y="1084"/>
                    <a:pt x="268" y="1084"/>
                  </a:cubicBezTo>
                  <a:cubicBezTo>
                    <a:pt x="324" y="1084"/>
                    <a:pt x="387" y="1067"/>
                    <a:pt x="452" y="1031"/>
                  </a:cubicBezTo>
                  <a:cubicBezTo>
                    <a:pt x="702" y="906"/>
                    <a:pt x="903" y="605"/>
                    <a:pt x="903" y="304"/>
                  </a:cubicBezTo>
                  <a:cubicBezTo>
                    <a:pt x="903" y="107"/>
                    <a:pt x="788" y="0"/>
                    <a:pt x="6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1" name="Google Shape;2441;p27"/>
            <p:cNvSpPr/>
            <p:nvPr/>
          </p:nvSpPr>
          <p:spPr>
            <a:xfrm>
              <a:off x="4921825" y="1642050"/>
              <a:ext cx="21950" cy="26750"/>
            </a:xfrm>
            <a:custGeom>
              <a:rect b="b" l="l" r="r" t="t"/>
              <a:pathLst>
                <a:path extrusionOk="0" h="1070" w="878">
                  <a:moveTo>
                    <a:pt x="636" y="1"/>
                  </a:moveTo>
                  <a:cubicBezTo>
                    <a:pt x="577" y="1"/>
                    <a:pt x="513" y="20"/>
                    <a:pt x="452" y="59"/>
                  </a:cubicBezTo>
                  <a:cubicBezTo>
                    <a:pt x="201" y="184"/>
                    <a:pt x="0" y="510"/>
                    <a:pt x="0" y="761"/>
                  </a:cubicBezTo>
                  <a:cubicBezTo>
                    <a:pt x="0" y="969"/>
                    <a:pt x="109" y="1069"/>
                    <a:pt x="251" y="1069"/>
                  </a:cubicBezTo>
                  <a:cubicBezTo>
                    <a:pt x="313" y="1069"/>
                    <a:pt x="382" y="1050"/>
                    <a:pt x="452" y="1011"/>
                  </a:cubicBezTo>
                  <a:cubicBezTo>
                    <a:pt x="702" y="886"/>
                    <a:pt x="878" y="585"/>
                    <a:pt x="878" y="309"/>
                  </a:cubicBezTo>
                  <a:cubicBezTo>
                    <a:pt x="878" y="101"/>
                    <a:pt x="769" y="1"/>
                    <a:pt x="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2" name="Google Shape;2442;p27"/>
            <p:cNvSpPr/>
            <p:nvPr/>
          </p:nvSpPr>
          <p:spPr>
            <a:xfrm>
              <a:off x="5018325" y="1586400"/>
              <a:ext cx="21950" cy="27150"/>
            </a:xfrm>
            <a:custGeom>
              <a:rect b="b" l="l" r="r" t="t"/>
              <a:pathLst>
                <a:path extrusionOk="0" h="1086" w="878">
                  <a:moveTo>
                    <a:pt x="615" y="1"/>
                  </a:moveTo>
                  <a:cubicBezTo>
                    <a:pt x="556" y="1"/>
                    <a:pt x="491" y="18"/>
                    <a:pt x="426" y="54"/>
                  </a:cubicBezTo>
                  <a:cubicBezTo>
                    <a:pt x="175" y="180"/>
                    <a:pt x="0" y="480"/>
                    <a:pt x="0" y="781"/>
                  </a:cubicBezTo>
                  <a:cubicBezTo>
                    <a:pt x="0" y="978"/>
                    <a:pt x="89" y="1085"/>
                    <a:pt x="231" y="1085"/>
                  </a:cubicBezTo>
                  <a:cubicBezTo>
                    <a:pt x="288" y="1085"/>
                    <a:pt x="354" y="1068"/>
                    <a:pt x="426" y="1032"/>
                  </a:cubicBezTo>
                  <a:cubicBezTo>
                    <a:pt x="677" y="906"/>
                    <a:pt x="877" y="581"/>
                    <a:pt x="877" y="305"/>
                  </a:cubicBezTo>
                  <a:cubicBezTo>
                    <a:pt x="877" y="108"/>
                    <a:pt x="763" y="1"/>
                    <a:pt x="6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3" name="Google Shape;2443;p27"/>
            <p:cNvSpPr/>
            <p:nvPr/>
          </p:nvSpPr>
          <p:spPr>
            <a:xfrm>
              <a:off x="5114800" y="1530650"/>
              <a:ext cx="21325" cy="27125"/>
            </a:xfrm>
            <a:custGeom>
              <a:rect b="b" l="l" r="r" t="t"/>
              <a:pathLst>
                <a:path extrusionOk="0" h="1085" w="853">
                  <a:moveTo>
                    <a:pt x="611" y="0"/>
                  </a:moveTo>
                  <a:cubicBezTo>
                    <a:pt x="554" y="0"/>
                    <a:pt x="491" y="18"/>
                    <a:pt x="427" y="54"/>
                  </a:cubicBezTo>
                  <a:cubicBezTo>
                    <a:pt x="176" y="179"/>
                    <a:pt x="1" y="530"/>
                    <a:pt x="1" y="780"/>
                  </a:cubicBezTo>
                  <a:cubicBezTo>
                    <a:pt x="1" y="977"/>
                    <a:pt x="90" y="1084"/>
                    <a:pt x="232" y="1084"/>
                  </a:cubicBezTo>
                  <a:cubicBezTo>
                    <a:pt x="289" y="1084"/>
                    <a:pt x="355" y="1067"/>
                    <a:pt x="427" y="1031"/>
                  </a:cubicBezTo>
                  <a:cubicBezTo>
                    <a:pt x="677" y="906"/>
                    <a:pt x="853" y="580"/>
                    <a:pt x="853" y="304"/>
                  </a:cubicBezTo>
                  <a:cubicBezTo>
                    <a:pt x="853" y="108"/>
                    <a:pt x="751" y="0"/>
                    <a:pt x="6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4" name="Google Shape;2444;p27"/>
            <p:cNvSpPr/>
            <p:nvPr/>
          </p:nvSpPr>
          <p:spPr>
            <a:xfrm>
              <a:off x="5210050" y="1474875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1"/>
                  </a:moveTo>
                  <a:cubicBezTo>
                    <a:pt x="568" y="1"/>
                    <a:pt x="509" y="18"/>
                    <a:pt x="451" y="54"/>
                  </a:cubicBezTo>
                  <a:cubicBezTo>
                    <a:pt x="226" y="179"/>
                    <a:pt x="0" y="505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1" y="1032"/>
                  </a:cubicBezTo>
                  <a:cubicBezTo>
                    <a:pt x="677" y="906"/>
                    <a:pt x="877" y="605"/>
                    <a:pt x="877" y="305"/>
                  </a:cubicBezTo>
                  <a:cubicBezTo>
                    <a:pt x="877" y="108"/>
                    <a:pt x="763" y="1"/>
                    <a:pt x="6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5" name="Google Shape;2445;p27"/>
            <p:cNvSpPr/>
            <p:nvPr/>
          </p:nvSpPr>
          <p:spPr>
            <a:xfrm>
              <a:off x="5306525" y="1419625"/>
              <a:ext cx="21975" cy="26725"/>
            </a:xfrm>
            <a:custGeom>
              <a:rect b="b" l="l" r="r" t="t"/>
              <a:pathLst>
                <a:path extrusionOk="0" h="1069" w="879">
                  <a:moveTo>
                    <a:pt x="628" y="1"/>
                  </a:moveTo>
                  <a:cubicBezTo>
                    <a:pt x="565" y="1"/>
                    <a:pt x="496" y="20"/>
                    <a:pt x="427" y="59"/>
                  </a:cubicBezTo>
                  <a:cubicBezTo>
                    <a:pt x="226" y="184"/>
                    <a:pt x="1" y="485"/>
                    <a:pt x="1" y="760"/>
                  </a:cubicBezTo>
                  <a:cubicBezTo>
                    <a:pt x="1" y="969"/>
                    <a:pt x="97" y="1069"/>
                    <a:pt x="232" y="1069"/>
                  </a:cubicBezTo>
                  <a:cubicBezTo>
                    <a:pt x="291" y="1069"/>
                    <a:pt x="358" y="1049"/>
                    <a:pt x="427" y="1011"/>
                  </a:cubicBezTo>
                  <a:cubicBezTo>
                    <a:pt x="678" y="886"/>
                    <a:pt x="878" y="585"/>
                    <a:pt x="878" y="309"/>
                  </a:cubicBezTo>
                  <a:cubicBezTo>
                    <a:pt x="878" y="101"/>
                    <a:pt x="770" y="1"/>
                    <a:pt x="6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446" name="Google Shape;2446;p27"/>
          <p:cNvPicPr preferRelativeResize="0"/>
          <p:nvPr/>
        </p:nvPicPr>
        <p:blipFill rotWithShape="1">
          <a:blip r:embed="rId3">
            <a:alphaModFix/>
          </a:blip>
          <a:srcRect b="5767" l="6026" r="4287" t="0"/>
          <a:stretch/>
        </p:blipFill>
        <p:spPr>
          <a:xfrm>
            <a:off x="338850" y="890125"/>
            <a:ext cx="8511826" cy="4172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0" name="Shape 2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1" name="Google Shape;2451;p28"/>
          <p:cNvSpPr/>
          <p:nvPr/>
        </p:nvSpPr>
        <p:spPr>
          <a:xfrm rot="5400000">
            <a:off x="4496550" y="-1526925"/>
            <a:ext cx="150900" cy="3793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2" name="Google Shape;2452;p28"/>
          <p:cNvSpPr txBox="1"/>
          <p:nvPr/>
        </p:nvSpPr>
        <p:spPr>
          <a:xfrm>
            <a:off x="2110225" y="62025"/>
            <a:ext cx="4741500" cy="38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Tech Stack &amp; Architecture</a:t>
            </a:r>
            <a:endParaRPr sz="3000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3" name="Google Shape;2453;p28"/>
          <p:cNvSpPr/>
          <p:nvPr/>
        </p:nvSpPr>
        <p:spPr>
          <a:xfrm flipH="1" rot="10800000">
            <a:off x="6664899" y="-45"/>
            <a:ext cx="2479201" cy="1409742"/>
          </a:xfrm>
          <a:custGeom>
            <a:rect b="b" l="l" r="r" t="t"/>
            <a:pathLst>
              <a:path extrusionOk="0" h="66294" w="116586">
                <a:moveTo>
                  <a:pt x="116586" y="0"/>
                </a:moveTo>
                <a:lnTo>
                  <a:pt x="0" y="66294"/>
                </a:lnTo>
                <a:lnTo>
                  <a:pt x="116586" y="66294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pic>
        <p:nvPicPr>
          <p:cNvPr id="2454" name="Google Shape;2454;p28"/>
          <p:cNvPicPr preferRelativeResize="0"/>
          <p:nvPr/>
        </p:nvPicPr>
        <p:blipFill rotWithShape="1">
          <a:blip r:embed="rId3">
            <a:alphaModFix/>
          </a:blip>
          <a:srcRect b="2343" l="1739" r="1642" t="3927"/>
          <a:stretch/>
        </p:blipFill>
        <p:spPr>
          <a:xfrm>
            <a:off x="187125" y="622125"/>
            <a:ext cx="8709051" cy="428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8" name="Shape 2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9" name="Google Shape;2459;p29"/>
          <p:cNvSpPr/>
          <p:nvPr/>
        </p:nvSpPr>
        <p:spPr>
          <a:xfrm>
            <a:off x="3070925" y="322250"/>
            <a:ext cx="2799900" cy="229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0" name="Google Shape;2460;p29"/>
          <p:cNvSpPr txBox="1"/>
          <p:nvPr>
            <p:ph type="title"/>
          </p:nvPr>
        </p:nvSpPr>
        <p:spPr>
          <a:xfrm>
            <a:off x="537925" y="4405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Flow Diagram</a:t>
            </a:r>
            <a:endParaRPr/>
          </a:p>
        </p:txBody>
      </p:sp>
      <p:sp>
        <p:nvSpPr>
          <p:cNvPr id="2461" name="Google Shape;2461;p29"/>
          <p:cNvSpPr/>
          <p:nvPr/>
        </p:nvSpPr>
        <p:spPr>
          <a:xfrm flipH="1" rot="10800000">
            <a:off x="7981930" y="18"/>
            <a:ext cx="1162071" cy="660785"/>
          </a:xfrm>
          <a:custGeom>
            <a:rect b="b" l="l" r="r" t="t"/>
            <a:pathLst>
              <a:path extrusionOk="0" h="66294" w="116586">
                <a:moveTo>
                  <a:pt x="116586" y="0"/>
                </a:moveTo>
                <a:lnTo>
                  <a:pt x="0" y="66294"/>
                </a:lnTo>
                <a:lnTo>
                  <a:pt x="116586" y="6629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2462" name="Google Shape;2462;p29"/>
          <p:cNvSpPr/>
          <p:nvPr/>
        </p:nvSpPr>
        <p:spPr>
          <a:xfrm flipH="1">
            <a:off x="-20" y="4482718"/>
            <a:ext cx="1162071" cy="660785"/>
          </a:xfrm>
          <a:custGeom>
            <a:rect b="b" l="l" r="r" t="t"/>
            <a:pathLst>
              <a:path extrusionOk="0" h="66294" w="116586">
                <a:moveTo>
                  <a:pt x="116586" y="0"/>
                </a:moveTo>
                <a:lnTo>
                  <a:pt x="0" y="66294"/>
                </a:lnTo>
                <a:lnTo>
                  <a:pt x="116586" y="66294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grpSp>
        <p:nvGrpSpPr>
          <p:cNvPr id="2463" name="Google Shape;2463;p29"/>
          <p:cNvGrpSpPr/>
          <p:nvPr/>
        </p:nvGrpSpPr>
        <p:grpSpPr>
          <a:xfrm>
            <a:off x="-301384" y="-143439"/>
            <a:ext cx="593164" cy="1161172"/>
            <a:chOff x="4921825" y="870250"/>
            <a:chExt cx="407925" cy="798550"/>
          </a:xfrm>
        </p:grpSpPr>
        <p:sp>
          <p:nvSpPr>
            <p:cNvPr id="2464" name="Google Shape;2464;p29"/>
            <p:cNvSpPr/>
            <p:nvPr/>
          </p:nvSpPr>
          <p:spPr>
            <a:xfrm>
              <a:off x="4921825" y="1092675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0"/>
                  </a:moveTo>
                  <a:cubicBezTo>
                    <a:pt x="569" y="0"/>
                    <a:pt x="509" y="18"/>
                    <a:pt x="452" y="54"/>
                  </a:cubicBezTo>
                  <a:cubicBezTo>
                    <a:pt x="201" y="179"/>
                    <a:pt x="0" y="530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2" y="1031"/>
                  </a:cubicBezTo>
                  <a:cubicBezTo>
                    <a:pt x="702" y="906"/>
                    <a:pt x="878" y="580"/>
                    <a:pt x="878" y="304"/>
                  </a:cubicBezTo>
                  <a:cubicBezTo>
                    <a:pt x="878" y="108"/>
                    <a:pt x="763" y="0"/>
                    <a:pt x="6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5" name="Google Shape;2465;p29"/>
            <p:cNvSpPr/>
            <p:nvPr/>
          </p:nvSpPr>
          <p:spPr>
            <a:xfrm>
              <a:off x="5018325" y="1037425"/>
              <a:ext cx="21950" cy="26725"/>
            </a:xfrm>
            <a:custGeom>
              <a:rect b="b" l="l" r="r" t="t"/>
              <a:pathLst>
                <a:path extrusionOk="0" h="1069" w="878">
                  <a:moveTo>
                    <a:pt x="627" y="0"/>
                  </a:moveTo>
                  <a:cubicBezTo>
                    <a:pt x="564" y="0"/>
                    <a:pt x="495" y="20"/>
                    <a:pt x="426" y="58"/>
                  </a:cubicBezTo>
                  <a:cubicBezTo>
                    <a:pt x="175" y="209"/>
                    <a:pt x="0" y="509"/>
                    <a:pt x="0" y="760"/>
                  </a:cubicBezTo>
                  <a:cubicBezTo>
                    <a:pt x="0" y="969"/>
                    <a:pt x="96" y="1069"/>
                    <a:pt x="231" y="1069"/>
                  </a:cubicBezTo>
                  <a:cubicBezTo>
                    <a:pt x="290" y="1069"/>
                    <a:pt x="357" y="1049"/>
                    <a:pt x="426" y="1011"/>
                  </a:cubicBezTo>
                  <a:cubicBezTo>
                    <a:pt x="677" y="885"/>
                    <a:pt x="877" y="585"/>
                    <a:pt x="877" y="309"/>
                  </a:cubicBezTo>
                  <a:cubicBezTo>
                    <a:pt x="877" y="100"/>
                    <a:pt x="769" y="0"/>
                    <a:pt x="6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6" name="Google Shape;2466;p29"/>
            <p:cNvSpPr/>
            <p:nvPr/>
          </p:nvSpPr>
          <p:spPr>
            <a:xfrm>
              <a:off x="5114800" y="981775"/>
              <a:ext cx="21325" cy="26900"/>
            </a:xfrm>
            <a:custGeom>
              <a:rect b="b" l="l" r="r" t="t"/>
              <a:pathLst>
                <a:path extrusionOk="0" h="1076" w="853">
                  <a:moveTo>
                    <a:pt x="611" y="0"/>
                  </a:moveTo>
                  <a:cubicBezTo>
                    <a:pt x="554" y="0"/>
                    <a:pt x="491" y="18"/>
                    <a:pt x="427" y="54"/>
                  </a:cubicBezTo>
                  <a:cubicBezTo>
                    <a:pt x="176" y="204"/>
                    <a:pt x="1" y="530"/>
                    <a:pt x="1" y="780"/>
                  </a:cubicBezTo>
                  <a:cubicBezTo>
                    <a:pt x="1" y="969"/>
                    <a:pt x="95" y="1076"/>
                    <a:pt x="227" y="1076"/>
                  </a:cubicBezTo>
                  <a:cubicBezTo>
                    <a:pt x="287" y="1076"/>
                    <a:pt x="356" y="1053"/>
                    <a:pt x="427" y="1006"/>
                  </a:cubicBezTo>
                  <a:cubicBezTo>
                    <a:pt x="677" y="906"/>
                    <a:pt x="853" y="580"/>
                    <a:pt x="853" y="304"/>
                  </a:cubicBezTo>
                  <a:cubicBezTo>
                    <a:pt x="853" y="108"/>
                    <a:pt x="751" y="0"/>
                    <a:pt x="6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7" name="Google Shape;2467;p29"/>
            <p:cNvSpPr/>
            <p:nvPr/>
          </p:nvSpPr>
          <p:spPr>
            <a:xfrm>
              <a:off x="5210050" y="92600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1"/>
                  </a:moveTo>
                  <a:cubicBezTo>
                    <a:pt x="568" y="1"/>
                    <a:pt x="509" y="18"/>
                    <a:pt x="451" y="54"/>
                  </a:cubicBezTo>
                  <a:cubicBezTo>
                    <a:pt x="226" y="204"/>
                    <a:pt x="0" y="505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1" y="1032"/>
                  </a:cubicBezTo>
                  <a:cubicBezTo>
                    <a:pt x="677" y="906"/>
                    <a:pt x="877" y="580"/>
                    <a:pt x="877" y="305"/>
                  </a:cubicBezTo>
                  <a:cubicBezTo>
                    <a:pt x="877" y="108"/>
                    <a:pt x="763" y="1"/>
                    <a:pt x="6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8" name="Google Shape;2468;p29"/>
            <p:cNvSpPr/>
            <p:nvPr/>
          </p:nvSpPr>
          <p:spPr>
            <a:xfrm>
              <a:off x="5306525" y="870250"/>
              <a:ext cx="21975" cy="27125"/>
            </a:xfrm>
            <a:custGeom>
              <a:rect b="b" l="l" r="r" t="t"/>
              <a:pathLst>
                <a:path extrusionOk="0" h="1085" w="879">
                  <a:moveTo>
                    <a:pt x="616" y="0"/>
                  </a:moveTo>
                  <a:cubicBezTo>
                    <a:pt x="556" y="0"/>
                    <a:pt x="492" y="18"/>
                    <a:pt x="427" y="53"/>
                  </a:cubicBezTo>
                  <a:cubicBezTo>
                    <a:pt x="226" y="229"/>
                    <a:pt x="1" y="505"/>
                    <a:pt x="1" y="780"/>
                  </a:cubicBezTo>
                  <a:cubicBezTo>
                    <a:pt x="1" y="977"/>
                    <a:pt x="103" y="1084"/>
                    <a:pt x="243" y="1084"/>
                  </a:cubicBezTo>
                  <a:cubicBezTo>
                    <a:pt x="300" y="1084"/>
                    <a:pt x="362" y="1067"/>
                    <a:pt x="427" y="1031"/>
                  </a:cubicBezTo>
                  <a:cubicBezTo>
                    <a:pt x="678" y="906"/>
                    <a:pt x="878" y="605"/>
                    <a:pt x="878" y="304"/>
                  </a:cubicBezTo>
                  <a:cubicBezTo>
                    <a:pt x="878" y="108"/>
                    <a:pt x="763" y="0"/>
                    <a:pt x="6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9" name="Google Shape;2469;p29"/>
            <p:cNvSpPr/>
            <p:nvPr/>
          </p:nvSpPr>
          <p:spPr>
            <a:xfrm>
              <a:off x="4921825" y="1203450"/>
              <a:ext cx="21950" cy="26750"/>
            </a:xfrm>
            <a:custGeom>
              <a:rect b="b" l="l" r="r" t="t"/>
              <a:pathLst>
                <a:path extrusionOk="0" h="1070" w="878">
                  <a:moveTo>
                    <a:pt x="636" y="1"/>
                  </a:moveTo>
                  <a:cubicBezTo>
                    <a:pt x="577" y="1"/>
                    <a:pt x="513" y="20"/>
                    <a:pt x="452" y="59"/>
                  </a:cubicBezTo>
                  <a:cubicBezTo>
                    <a:pt x="226" y="209"/>
                    <a:pt x="25" y="510"/>
                    <a:pt x="0" y="761"/>
                  </a:cubicBezTo>
                  <a:cubicBezTo>
                    <a:pt x="0" y="969"/>
                    <a:pt x="109" y="1069"/>
                    <a:pt x="251" y="1069"/>
                  </a:cubicBezTo>
                  <a:cubicBezTo>
                    <a:pt x="313" y="1069"/>
                    <a:pt x="382" y="1050"/>
                    <a:pt x="452" y="1011"/>
                  </a:cubicBezTo>
                  <a:cubicBezTo>
                    <a:pt x="702" y="886"/>
                    <a:pt x="878" y="585"/>
                    <a:pt x="878" y="310"/>
                  </a:cubicBezTo>
                  <a:cubicBezTo>
                    <a:pt x="878" y="101"/>
                    <a:pt x="769" y="1"/>
                    <a:pt x="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0" name="Google Shape;2470;p29"/>
            <p:cNvSpPr/>
            <p:nvPr/>
          </p:nvSpPr>
          <p:spPr>
            <a:xfrm>
              <a:off x="4922450" y="131385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35" y="1"/>
                  </a:moveTo>
                  <a:cubicBezTo>
                    <a:pt x="579" y="1"/>
                    <a:pt x="516" y="18"/>
                    <a:pt x="452" y="54"/>
                  </a:cubicBezTo>
                  <a:cubicBezTo>
                    <a:pt x="201" y="204"/>
                    <a:pt x="0" y="530"/>
                    <a:pt x="0" y="781"/>
                  </a:cubicBezTo>
                  <a:cubicBezTo>
                    <a:pt x="0" y="977"/>
                    <a:pt x="102" y="1085"/>
                    <a:pt x="252" y="1085"/>
                  </a:cubicBezTo>
                  <a:cubicBezTo>
                    <a:pt x="312" y="1085"/>
                    <a:pt x="380" y="1067"/>
                    <a:pt x="452" y="1031"/>
                  </a:cubicBezTo>
                  <a:cubicBezTo>
                    <a:pt x="702" y="906"/>
                    <a:pt x="878" y="580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1" name="Google Shape;2471;p29"/>
            <p:cNvSpPr/>
            <p:nvPr/>
          </p:nvSpPr>
          <p:spPr>
            <a:xfrm>
              <a:off x="4922450" y="142475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35" y="1"/>
                  </a:moveTo>
                  <a:cubicBezTo>
                    <a:pt x="579" y="1"/>
                    <a:pt x="516" y="18"/>
                    <a:pt x="452" y="54"/>
                  </a:cubicBezTo>
                  <a:cubicBezTo>
                    <a:pt x="226" y="179"/>
                    <a:pt x="51" y="505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2" y="1032"/>
                  </a:cubicBezTo>
                  <a:cubicBezTo>
                    <a:pt x="702" y="906"/>
                    <a:pt x="878" y="605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2" name="Google Shape;2472;p29"/>
            <p:cNvSpPr/>
            <p:nvPr/>
          </p:nvSpPr>
          <p:spPr>
            <a:xfrm>
              <a:off x="4923700" y="1535550"/>
              <a:ext cx="21325" cy="26725"/>
            </a:xfrm>
            <a:custGeom>
              <a:rect b="b" l="l" r="r" t="t"/>
              <a:pathLst>
                <a:path extrusionOk="0" h="1069" w="853">
                  <a:moveTo>
                    <a:pt x="622" y="0"/>
                  </a:moveTo>
                  <a:cubicBezTo>
                    <a:pt x="563" y="0"/>
                    <a:pt x="496" y="20"/>
                    <a:pt x="427" y="58"/>
                  </a:cubicBezTo>
                  <a:cubicBezTo>
                    <a:pt x="176" y="183"/>
                    <a:pt x="1" y="484"/>
                    <a:pt x="1" y="760"/>
                  </a:cubicBezTo>
                  <a:cubicBezTo>
                    <a:pt x="1" y="968"/>
                    <a:pt x="97" y="1069"/>
                    <a:pt x="231" y="1069"/>
                  </a:cubicBezTo>
                  <a:cubicBezTo>
                    <a:pt x="291" y="1069"/>
                    <a:pt x="357" y="1049"/>
                    <a:pt x="427" y="1011"/>
                  </a:cubicBezTo>
                  <a:cubicBezTo>
                    <a:pt x="677" y="885"/>
                    <a:pt x="853" y="584"/>
                    <a:pt x="853" y="309"/>
                  </a:cubicBezTo>
                  <a:cubicBezTo>
                    <a:pt x="853" y="100"/>
                    <a:pt x="756" y="0"/>
                    <a:pt x="6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3" name="Google Shape;2473;p29"/>
            <p:cNvSpPr/>
            <p:nvPr/>
          </p:nvSpPr>
          <p:spPr>
            <a:xfrm>
              <a:off x="5018325" y="1147800"/>
              <a:ext cx="21950" cy="27150"/>
            </a:xfrm>
            <a:custGeom>
              <a:rect b="b" l="l" r="r" t="t"/>
              <a:pathLst>
                <a:path extrusionOk="0" h="1086" w="878">
                  <a:moveTo>
                    <a:pt x="615" y="1"/>
                  </a:moveTo>
                  <a:cubicBezTo>
                    <a:pt x="556" y="1"/>
                    <a:pt x="491" y="18"/>
                    <a:pt x="426" y="54"/>
                  </a:cubicBezTo>
                  <a:cubicBezTo>
                    <a:pt x="201" y="205"/>
                    <a:pt x="0" y="480"/>
                    <a:pt x="0" y="781"/>
                  </a:cubicBezTo>
                  <a:cubicBezTo>
                    <a:pt x="0" y="978"/>
                    <a:pt x="102" y="1085"/>
                    <a:pt x="242" y="1085"/>
                  </a:cubicBezTo>
                  <a:cubicBezTo>
                    <a:pt x="299" y="1085"/>
                    <a:pt x="361" y="1068"/>
                    <a:pt x="426" y="1032"/>
                  </a:cubicBezTo>
                  <a:cubicBezTo>
                    <a:pt x="677" y="906"/>
                    <a:pt x="877" y="581"/>
                    <a:pt x="877" y="305"/>
                  </a:cubicBezTo>
                  <a:cubicBezTo>
                    <a:pt x="877" y="108"/>
                    <a:pt x="763" y="1"/>
                    <a:pt x="6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4" name="Google Shape;2474;p29"/>
            <p:cNvSpPr/>
            <p:nvPr/>
          </p:nvSpPr>
          <p:spPr>
            <a:xfrm>
              <a:off x="5114800" y="1092050"/>
              <a:ext cx="21325" cy="27125"/>
            </a:xfrm>
            <a:custGeom>
              <a:rect b="b" l="l" r="r" t="t"/>
              <a:pathLst>
                <a:path extrusionOk="0" h="1085" w="853">
                  <a:moveTo>
                    <a:pt x="611" y="0"/>
                  </a:moveTo>
                  <a:cubicBezTo>
                    <a:pt x="554" y="0"/>
                    <a:pt x="491" y="18"/>
                    <a:pt x="427" y="54"/>
                  </a:cubicBezTo>
                  <a:cubicBezTo>
                    <a:pt x="201" y="204"/>
                    <a:pt x="1" y="530"/>
                    <a:pt x="1" y="781"/>
                  </a:cubicBezTo>
                  <a:cubicBezTo>
                    <a:pt x="1" y="977"/>
                    <a:pt x="103" y="1085"/>
                    <a:pt x="243" y="1085"/>
                  </a:cubicBezTo>
                  <a:cubicBezTo>
                    <a:pt x="299" y="1085"/>
                    <a:pt x="362" y="1067"/>
                    <a:pt x="427" y="1031"/>
                  </a:cubicBezTo>
                  <a:cubicBezTo>
                    <a:pt x="677" y="906"/>
                    <a:pt x="853" y="580"/>
                    <a:pt x="853" y="304"/>
                  </a:cubicBezTo>
                  <a:cubicBezTo>
                    <a:pt x="853" y="108"/>
                    <a:pt x="751" y="0"/>
                    <a:pt x="6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5" name="Google Shape;2475;p29"/>
            <p:cNvSpPr/>
            <p:nvPr/>
          </p:nvSpPr>
          <p:spPr>
            <a:xfrm>
              <a:off x="5210675" y="1036275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35" y="1"/>
                  </a:moveTo>
                  <a:cubicBezTo>
                    <a:pt x="579" y="1"/>
                    <a:pt x="516" y="18"/>
                    <a:pt x="451" y="54"/>
                  </a:cubicBezTo>
                  <a:cubicBezTo>
                    <a:pt x="201" y="230"/>
                    <a:pt x="0" y="530"/>
                    <a:pt x="0" y="781"/>
                  </a:cubicBezTo>
                  <a:cubicBezTo>
                    <a:pt x="0" y="978"/>
                    <a:pt x="115" y="1085"/>
                    <a:pt x="263" y="1085"/>
                  </a:cubicBezTo>
                  <a:cubicBezTo>
                    <a:pt x="322" y="1085"/>
                    <a:pt x="387" y="1068"/>
                    <a:pt x="451" y="1032"/>
                  </a:cubicBezTo>
                  <a:cubicBezTo>
                    <a:pt x="702" y="906"/>
                    <a:pt x="878" y="580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6" name="Google Shape;2476;p29"/>
            <p:cNvSpPr/>
            <p:nvPr/>
          </p:nvSpPr>
          <p:spPr>
            <a:xfrm>
              <a:off x="5307150" y="981775"/>
              <a:ext cx="21975" cy="26900"/>
            </a:xfrm>
            <a:custGeom>
              <a:rect b="b" l="l" r="r" t="t"/>
              <a:pathLst>
                <a:path extrusionOk="0" h="1076" w="879">
                  <a:moveTo>
                    <a:pt x="625" y="0"/>
                  </a:moveTo>
                  <a:cubicBezTo>
                    <a:pt x="569" y="0"/>
                    <a:pt x="510" y="18"/>
                    <a:pt x="452" y="54"/>
                  </a:cubicBezTo>
                  <a:cubicBezTo>
                    <a:pt x="201" y="179"/>
                    <a:pt x="1" y="480"/>
                    <a:pt x="1" y="780"/>
                  </a:cubicBezTo>
                  <a:cubicBezTo>
                    <a:pt x="1" y="969"/>
                    <a:pt x="107" y="1076"/>
                    <a:pt x="246" y="1076"/>
                  </a:cubicBezTo>
                  <a:cubicBezTo>
                    <a:pt x="310" y="1076"/>
                    <a:pt x="381" y="1053"/>
                    <a:pt x="452" y="1006"/>
                  </a:cubicBezTo>
                  <a:cubicBezTo>
                    <a:pt x="678" y="906"/>
                    <a:pt x="878" y="580"/>
                    <a:pt x="878" y="304"/>
                  </a:cubicBezTo>
                  <a:cubicBezTo>
                    <a:pt x="878" y="108"/>
                    <a:pt x="763" y="0"/>
                    <a:pt x="6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7" name="Google Shape;2477;p29"/>
            <p:cNvSpPr/>
            <p:nvPr/>
          </p:nvSpPr>
          <p:spPr>
            <a:xfrm>
              <a:off x="5018950" y="125810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0"/>
                  </a:moveTo>
                  <a:cubicBezTo>
                    <a:pt x="568" y="0"/>
                    <a:pt x="509" y="17"/>
                    <a:pt x="451" y="53"/>
                  </a:cubicBezTo>
                  <a:cubicBezTo>
                    <a:pt x="176" y="204"/>
                    <a:pt x="0" y="504"/>
                    <a:pt x="0" y="780"/>
                  </a:cubicBezTo>
                  <a:cubicBezTo>
                    <a:pt x="0" y="977"/>
                    <a:pt x="115" y="1084"/>
                    <a:pt x="262" y="1084"/>
                  </a:cubicBezTo>
                  <a:cubicBezTo>
                    <a:pt x="322" y="1084"/>
                    <a:pt x="387" y="1067"/>
                    <a:pt x="451" y="1031"/>
                  </a:cubicBezTo>
                  <a:cubicBezTo>
                    <a:pt x="702" y="905"/>
                    <a:pt x="877" y="580"/>
                    <a:pt x="877" y="304"/>
                  </a:cubicBezTo>
                  <a:cubicBezTo>
                    <a:pt x="877" y="107"/>
                    <a:pt x="763" y="0"/>
                    <a:pt x="6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8" name="Google Shape;2478;p29"/>
            <p:cNvSpPr/>
            <p:nvPr/>
          </p:nvSpPr>
          <p:spPr>
            <a:xfrm>
              <a:off x="5018950" y="1369225"/>
              <a:ext cx="21950" cy="27000"/>
            </a:xfrm>
            <a:custGeom>
              <a:rect b="b" l="l" r="r" t="t"/>
              <a:pathLst>
                <a:path extrusionOk="0" h="1080" w="878">
                  <a:moveTo>
                    <a:pt x="637" y="0"/>
                  </a:moveTo>
                  <a:cubicBezTo>
                    <a:pt x="578" y="0"/>
                    <a:pt x="513" y="23"/>
                    <a:pt x="451" y="70"/>
                  </a:cubicBezTo>
                  <a:cubicBezTo>
                    <a:pt x="176" y="195"/>
                    <a:pt x="0" y="496"/>
                    <a:pt x="0" y="771"/>
                  </a:cubicBezTo>
                  <a:cubicBezTo>
                    <a:pt x="0" y="980"/>
                    <a:pt x="109" y="1080"/>
                    <a:pt x="250" y="1080"/>
                  </a:cubicBezTo>
                  <a:cubicBezTo>
                    <a:pt x="313" y="1080"/>
                    <a:pt x="382" y="1060"/>
                    <a:pt x="451" y="1022"/>
                  </a:cubicBezTo>
                  <a:cubicBezTo>
                    <a:pt x="702" y="897"/>
                    <a:pt x="877" y="596"/>
                    <a:pt x="877" y="320"/>
                  </a:cubicBezTo>
                  <a:cubicBezTo>
                    <a:pt x="877" y="113"/>
                    <a:pt x="770" y="0"/>
                    <a:pt x="6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9" name="Google Shape;2479;p29"/>
            <p:cNvSpPr/>
            <p:nvPr/>
          </p:nvSpPr>
          <p:spPr>
            <a:xfrm>
              <a:off x="5018950" y="147990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0"/>
                  </a:moveTo>
                  <a:cubicBezTo>
                    <a:pt x="568" y="0"/>
                    <a:pt x="509" y="18"/>
                    <a:pt x="451" y="54"/>
                  </a:cubicBezTo>
                  <a:cubicBezTo>
                    <a:pt x="226" y="179"/>
                    <a:pt x="25" y="505"/>
                    <a:pt x="0" y="780"/>
                  </a:cubicBezTo>
                  <a:cubicBezTo>
                    <a:pt x="0" y="977"/>
                    <a:pt x="102" y="1084"/>
                    <a:pt x="251" y="1084"/>
                  </a:cubicBezTo>
                  <a:cubicBezTo>
                    <a:pt x="312" y="1084"/>
                    <a:pt x="379" y="1067"/>
                    <a:pt x="451" y="1031"/>
                  </a:cubicBezTo>
                  <a:cubicBezTo>
                    <a:pt x="702" y="906"/>
                    <a:pt x="877" y="580"/>
                    <a:pt x="877" y="304"/>
                  </a:cubicBezTo>
                  <a:cubicBezTo>
                    <a:pt x="877" y="108"/>
                    <a:pt x="763" y="0"/>
                    <a:pt x="6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0" name="Google Shape;2480;p29"/>
            <p:cNvSpPr/>
            <p:nvPr/>
          </p:nvSpPr>
          <p:spPr>
            <a:xfrm>
              <a:off x="5114800" y="1203450"/>
              <a:ext cx="21325" cy="26750"/>
            </a:xfrm>
            <a:custGeom>
              <a:rect b="b" l="l" r="r" t="t"/>
              <a:pathLst>
                <a:path extrusionOk="0" h="1070" w="853">
                  <a:moveTo>
                    <a:pt x="622" y="1"/>
                  </a:moveTo>
                  <a:cubicBezTo>
                    <a:pt x="563" y="1"/>
                    <a:pt x="496" y="20"/>
                    <a:pt x="427" y="59"/>
                  </a:cubicBezTo>
                  <a:cubicBezTo>
                    <a:pt x="201" y="184"/>
                    <a:pt x="26" y="485"/>
                    <a:pt x="1" y="761"/>
                  </a:cubicBezTo>
                  <a:cubicBezTo>
                    <a:pt x="1" y="969"/>
                    <a:pt x="85" y="1069"/>
                    <a:pt x="220" y="1069"/>
                  </a:cubicBezTo>
                  <a:cubicBezTo>
                    <a:pt x="280" y="1069"/>
                    <a:pt x="350" y="1050"/>
                    <a:pt x="427" y="1011"/>
                  </a:cubicBezTo>
                  <a:cubicBezTo>
                    <a:pt x="677" y="886"/>
                    <a:pt x="853" y="585"/>
                    <a:pt x="853" y="310"/>
                  </a:cubicBezTo>
                  <a:cubicBezTo>
                    <a:pt x="853" y="101"/>
                    <a:pt x="756" y="1"/>
                    <a:pt x="6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1" name="Google Shape;2481;p29"/>
            <p:cNvSpPr/>
            <p:nvPr/>
          </p:nvSpPr>
          <p:spPr>
            <a:xfrm>
              <a:off x="5210675" y="1147800"/>
              <a:ext cx="21950" cy="27150"/>
            </a:xfrm>
            <a:custGeom>
              <a:rect b="b" l="l" r="r" t="t"/>
              <a:pathLst>
                <a:path extrusionOk="0" h="1086" w="878">
                  <a:moveTo>
                    <a:pt x="635" y="1"/>
                  </a:moveTo>
                  <a:cubicBezTo>
                    <a:pt x="579" y="1"/>
                    <a:pt x="516" y="18"/>
                    <a:pt x="451" y="54"/>
                  </a:cubicBezTo>
                  <a:cubicBezTo>
                    <a:pt x="226" y="180"/>
                    <a:pt x="0" y="480"/>
                    <a:pt x="0" y="781"/>
                  </a:cubicBezTo>
                  <a:cubicBezTo>
                    <a:pt x="0" y="978"/>
                    <a:pt x="115" y="1085"/>
                    <a:pt x="263" y="1085"/>
                  </a:cubicBezTo>
                  <a:cubicBezTo>
                    <a:pt x="322" y="1085"/>
                    <a:pt x="387" y="1068"/>
                    <a:pt x="451" y="1032"/>
                  </a:cubicBezTo>
                  <a:cubicBezTo>
                    <a:pt x="702" y="906"/>
                    <a:pt x="878" y="581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2" name="Google Shape;2482;p29"/>
            <p:cNvSpPr/>
            <p:nvPr/>
          </p:nvSpPr>
          <p:spPr>
            <a:xfrm>
              <a:off x="5307150" y="1092050"/>
              <a:ext cx="21975" cy="27125"/>
            </a:xfrm>
            <a:custGeom>
              <a:rect b="b" l="l" r="r" t="t"/>
              <a:pathLst>
                <a:path extrusionOk="0" h="1085" w="879">
                  <a:moveTo>
                    <a:pt x="625" y="0"/>
                  </a:moveTo>
                  <a:cubicBezTo>
                    <a:pt x="569" y="0"/>
                    <a:pt x="510" y="18"/>
                    <a:pt x="452" y="54"/>
                  </a:cubicBezTo>
                  <a:cubicBezTo>
                    <a:pt x="227" y="179"/>
                    <a:pt x="26" y="530"/>
                    <a:pt x="1" y="781"/>
                  </a:cubicBezTo>
                  <a:cubicBezTo>
                    <a:pt x="1" y="977"/>
                    <a:pt x="116" y="1085"/>
                    <a:pt x="263" y="1085"/>
                  </a:cubicBezTo>
                  <a:cubicBezTo>
                    <a:pt x="323" y="1085"/>
                    <a:pt x="387" y="1067"/>
                    <a:pt x="452" y="1031"/>
                  </a:cubicBezTo>
                  <a:cubicBezTo>
                    <a:pt x="678" y="906"/>
                    <a:pt x="878" y="580"/>
                    <a:pt x="878" y="304"/>
                  </a:cubicBezTo>
                  <a:cubicBezTo>
                    <a:pt x="878" y="108"/>
                    <a:pt x="763" y="0"/>
                    <a:pt x="6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3" name="Google Shape;2483;p29"/>
            <p:cNvSpPr/>
            <p:nvPr/>
          </p:nvSpPr>
          <p:spPr>
            <a:xfrm>
              <a:off x="5115425" y="131385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16" y="1"/>
                  </a:moveTo>
                  <a:cubicBezTo>
                    <a:pt x="556" y="1"/>
                    <a:pt x="492" y="18"/>
                    <a:pt x="427" y="54"/>
                  </a:cubicBezTo>
                  <a:cubicBezTo>
                    <a:pt x="176" y="179"/>
                    <a:pt x="1" y="480"/>
                    <a:pt x="1" y="781"/>
                  </a:cubicBezTo>
                  <a:cubicBezTo>
                    <a:pt x="1" y="977"/>
                    <a:pt x="90" y="1085"/>
                    <a:pt x="232" y="1085"/>
                  </a:cubicBezTo>
                  <a:cubicBezTo>
                    <a:pt x="289" y="1085"/>
                    <a:pt x="355" y="1067"/>
                    <a:pt x="427" y="1031"/>
                  </a:cubicBezTo>
                  <a:cubicBezTo>
                    <a:pt x="677" y="906"/>
                    <a:pt x="878" y="580"/>
                    <a:pt x="878" y="305"/>
                  </a:cubicBezTo>
                  <a:cubicBezTo>
                    <a:pt x="878" y="108"/>
                    <a:pt x="763" y="1"/>
                    <a:pt x="6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4" name="Google Shape;2484;p29"/>
            <p:cNvSpPr/>
            <p:nvPr/>
          </p:nvSpPr>
          <p:spPr>
            <a:xfrm>
              <a:off x="5115425" y="1424125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16" y="1"/>
                  </a:moveTo>
                  <a:cubicBezTo>
                    <a:pt x="556" y="1"/>
                    <a:pt x="492" y="18"/>
                    <a:pt x="427" y="54"/>
                  </a:cubicBezTo>
                  <a:cubicBezTo>
                    <a:pt x="226" y="179"/>
                    <a:pt x="26" y="530"/>
                    <a:pt x="1" y="781"/>
                  </a:cubicBezTo>
                  <a:cubicBezTo>
                    <a:pt x="1" y="977"/>
                    <a:pt x="90" y="1085"/>
                    <a:pt x="232" y="1085"/>
                  </a:cubicBezTo>
                  <a:cubicBezTo>
                    <a:pt x="289" y="1085"/>
                    <a:pt x="355" y="1067"/>
                    <a:pt x="427" y="1031"/>
                  </a:cubicBezTo>
                  <a:cubicBezTo>
                    <a:pt x="677" y="906"/>
                    <a:pt x="878" y="580"/>
                    <a:pt x="878" y="305"/>
                  </a:cubicBezTo>
                  <a:cubicBezTo>
                    <a:pt x="878" y="108"/>
                    <a:pt x="763" y="1"/>
                    <a:pt x="6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5" name="Google Shape;2485;p29"/>
            <p:cNvSpPr/>
            <p:nvPr/>
          </p:nvSpPr>
          <p:spPr>
            <a:xfrm>
              <a:off x="5211300" y="1258100"/>
              <a:ext cx="22575" cy="27125"/>
            </a:xfrm>
            <a:custGeom>
              <a:rect b="b" l="l" r="r" t="t"/>
              <a:pathLst>
                <a:path extrusionOk="0" h="1085" w="903">
                  <a:moveTo>
                    <a:pt x="640" y="0"/>
                  </a:moveTo>
                  <a:cubicBezTo>
                    <a:pt x="581" y="0"/>
                    <a:pt x="516" y="17"/>
                    <a:pt x="452" y="53"/>
                  </a:cubicBezTo>
                  <a:cubicBezTo>
                    <a:pt x="201" y="179"/>
                    <a:pt x="0" y="530"/>
                    <a:pt x="25" y="780"/>
                  </a:cubicBezTo>
                  <a:cubicBezTo>
                    <a:pt x="25" y="977"/>
                    <a:pt x="115" y="1084"/>
                    <a:pt x="257" y="1084"/>
                  </a:cubicBezTo>
                  <a:cubicBezTo>
                    <a:pt x="314" y="1084"/>
                    <a:pt x="380" y="1067"/>
                    <a:pt x="452" y="1031"/>
                  </a:cubicBezTo>
                  <a:cubicBezTo>
                    <a:pt x="702" y="905"/>
                    <a:pt x="903" y="580"/>
                    <a:pt x="903" y="304"/>
                  </a:cubicBezTo>
                  <a:cubicBezTo>
                    <a:pt x="903" y="107"/>
                    <a:pt x="788" y="0"/>
                    <a:pt x="6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6" name="Google Shape;2486;p29"/>
            <p:cNvSpPr/>
            <p:nvPr/>
          </p:nvSpPr>
          <p:spPr>
            <a:xfrm>
              <a:off x="5307150" y="1202325"/>
              <a:ext cx="21975" cy="27125"/>
            </a:xfrm>
            <a:custGeom>
              <a:rect b="b" l="l" r="r" t="t"/>
              <a:pathLst>
                <a:path extrusionOk="0" h="1085" w="879">
                  <a:moveTo>
                    <a:pt x="625" y="0"/>
                  </a:moveTo>
                  <a:cubicBezTo>
                    <a:pt x="569" y="0"/>
                    <a:pt x="510" y="18"/>
                    <a:pt x="452" y="54"/>
                  </a:cubicBezTo>
                  <a:cubicBezTo>
                    <a:pt x="227" y="179"/>
                    <a:pt x="26" y="530"/>
                    <a:pt x="1" y="781"/>
                  </a:cubicBezTo>
                  <a:cubicBezTo>
                    <a:pt x="1" y="977"/>
                    <a:pt x="116" y="1085"/>
                    <a:pt x="263" y="1085"/>
                  </a:cubicBezTo>
                  <a:cubicBezTo>
                    <a:pt x="323" y="1085"/>
                    <a:pt x="387" y="1067"/>
                    <a:pt x="452" y="1031"/>
                  </a:cubicBezTo>
                  <a:cubicBezTo>
                    <a:pt x="678" y="906"/>
                    <a:pt x="878" y="605"/>
                    <a:pt x="878" y="304"/>
                  </a:cubicBezTo>
                  <a:cubicBezTo>
                    <a:pt x="878" y="108"/>
                    <a:pt x="763" y="0"/>
                    <a:pt x="6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7" name="Google Shape;2487;p29"/>
            <p:cNvSpPr/>
            <p:nvPr/>
          </p:nvSpPr>
          <p:spPr>
            <a:xfrm>
              <a:off x="5307800" y="1313100"/>
              <a:ext cx="21950" cy="26750"/>
            </a:xfrm>
            <a:custGeom>
              <a:rect b="b" l="l" r="r" t="t"/>
              <a:pathLst>
                <a:path extrusionOk="0" h="1070" w="878">
                  <a:moveTo>
                    <a:pt x="647" y="1"/>
                  </a:moveTo>
                  <a:cubicBezTo>
                    <a:pt x="587" y="1"/>
                    <a:pt x="520" y="20"/>
                    <a:pt x="451" y="59"/>
                  </a:cubicBezTo>
                  <a:cubicBezTo>
                    <a:pt x="201" y="184"/>
                    <a:pt x="0" y="510"/>
                    <a:pt x="0" y="761"/>
                  </a:cubicBezTo>
                  <a:cubicBezTo>
                    <a:pt x="0" y="969"/>
                    <a:pt x="108" y="1069"/>
                    <a:pt x="250" y="1069"/>
                  </a:cubicBezTo>
                  <a:cubicBezTo>
                    <a:pt x="313" y="1069"/>
                    <a:pt x="382" y="1050"/>
                    <a:pt x="451" y="1011"/>
                  </a:cubicBezTo>
                  <a:cubicBezTo>
                    <a:pt x="702" y="886"/>
                    <a:pt x="877" y="585"/>
                    <a:pt x="877" y="310"/>
                  </a:cubicBezTo>
                  <a:cubicBezTo>
                    <a:pt x="877" y="101"/>
                    <a:pt x="781" y="1"/>
                    <a:pt x="6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8" name="Google Shape;2488;p29"/>
            <p:cNvSpPr/>
            <p:nvPr/>
          </p:nvSpPr>
          <p:spPr>
            <a:xfrm>
              <a:off x="5211300" y="1368375"/>
              <a:ext cx="22575" cy="27125"/>
            </a:xfrm>
            <a:custGeom>
              <a:rect b="b" l="l" r="r" t="t"/>
              <a:pathLst>
                <a:path extrusionOk="0" h="1085" w="903">
                  <a:moveTo>
                    <a:pt x="640" y="0"/>
                  </a:moveTo>
                  <a:cubicBezTo>
                    <a:pt x="581" y="0"/>
                    <a:pt x="516" y="17"/>
                    <a:pt x="452" y="53"/>
                  </a:cubicBezTo>
                  <a:cubicBezTo>
                    <a:pt x="226" y="179"/>
                    <a:pt x="0" y="530"/>
                    <a:pt x="25" y="780"/>
                  </a:cubicBezTo>
                  <a:cubicBezTo>
                    <a:pt x="25" y="977"/>
                    <a:pt x="127" y="1084"/>
                    <a:pt x="268" y="1084"/>
                  </a:cubicBezTo>
                  <a:cubicBezTo>
                    <a:pt x="324" y="1084"/>
                    <a:pt x="387" y="1067"/>
                    <a:pt x="452" y="1031"/>
                  </a:cubicBezTo>
                  <a:cubicBezTo>
                    <a:pt x="702" y="906"/>
                    <a:pt x="903" y="605"/>
                    <a:pt x="903" y="304"/>
                  </a:cubicBezTo>
                  <a:cubicBezTo>
                    <a:pt x="903" y="107"/>
                    <a:pt x="788" y="0"/>
                    <a:pt x="6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9" name="Google Shape;2489;p29"/>
            <p:cNvSpPr/>
            <p:nvPr/>
          </p:nvSpPr>
          <p:spPr>
            <a:xfrm>
              <a:off x="4921825" y="1642050"/>
              <a:ext cx="21950" cy="26750"/>
            </a:xfrm>
            <a:custGeom>
              <a:rect b="b" l="l" r="r" t="t"/>
              <a:pathLst>
                <a:path extrusionOk="0" h="1070" w="878">
                  <a:moveTo>
                    <a:pt x="636" y="1"/>
                  </a:moveTo>
                  <a:cubicBezTo>
                    <a:pt x="577" y="1"/>
                    <a:pt x="513" y="20"/>
                    <a:pt x="452" y="59"/>
                  </a:cubicBezTo>
                  <a:cubicBezTo>
                    <a:pt x="201" y="184"/>
                    <a:pt x="0" y="510"/>
                    <a:pt x="0" y="761"/>
                  </a:cubicBezTo>
                  <a:cubicBezTo>
                    <a:pt x="0" y="969"/>
                    <a:pt x="109" y="1069"/>
                    <a:pt x="251" y="1069"/>
                  </a:cubicBezTo>
                  <a:cubicBezTo>
                    <a:pt x="313" y="1069"/>
                    <a:pt x="382" y="1050"/>
                    <a:pt x="452" y="1011"/>
                  </a:cubicBezTo>
                  <a:cubicBezTo>
                    <a:pt x="702" y="886"/>
                    <a:pt x="878" y="585"/>
                    <a:pt x="878" y="309"/>
                  </a:cubicBezTo>
                  <a:cubicBezTo>
                    <a:pt x="878" y="101"/>
                    <a:pt x="769" y="1"/>
                    <a:pt x="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0" name="Google Shape;2490;p29"/>
            <p:cNvSpPr/>
            <p:nvPr/>
          </p:nvSpPr>
          <p:spPr>
            <a:xfrm>
              <a:off x="5018325" y="1586400"/>
              <a:ext cx="21950" cy="27150"/>
            </a:xfrm>
            <a:custGeom>
              <a:rect b="b" l="l" r="r" t="t"/>
              <a:pathLst>
                <a:path extrusionOk="0" h="1086" w="878">
                  <a:moveTo>
                    <a:pt x="615" y="1"/>
                  </a:moveTo>
                  <a:cubicBezTo>
                    <a:pt x="556" y="1"/>
                    <a:pt x="491" y="18"/>
                    <a:pt x="426" y="54"/>
                  </a:cubicBezTo>
                  <a:cubicBezTo>
                    <a:pt x="175" y="180"/>
                    <a:pt x="0" y="480"/>
                    <a:pt x="0" y="781"/>
                  </a:cubicBezTo>
                  <a:cubicBezTo>
                    <a:pt x="0" y="978"/>
                    <a:pt x="89" y="1085"/>
                    <a:pt x="231" y="1085"/>
                  </a:cubicBezTo>
                  <a:cubicBezTo>
                    <a:pt x="288" y="1085"/>
                    <a:pt x="354" y="1068"/>
                    <a:pt x="426" y="1032"/>
                  </a:cubicBezTo>
                  <a:cubicBezTo>
                    <a:pt x="677" y="906"/>
                    <a:pt x="877" y="581"/>
                    <a:pt x="877" y="305"/>
                  </a:cubicBezTo>
                  <a:cubicBezTo>
                    <a:pt x="877" y="108"/>
                    <a:pt x="763" y="1"/>
                    <a:pt x="6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1" name="Google Shape;2491;p29"/>
            <p:cNvSpPr/>
            <p:nvPr/>
          </p:nvSpPr>
          <p:spPr>
            <a:xfrm>
              <a:off x="5114800" y="1530650"/>
              <a:ext cx="21325" cy="27125"/>
            </a:xfrm>
            <a:custGeom>
              <a:rect b="b" l="l" r="r" t="t"/>
              <a:pathLst>
                <a:path extrusionOk="0" h="1085" w="853">
                  <a:moveTo>
                    <a:pt x="611" y="0"/>
                  </a:moveTo>
                  <a:cubicBezTo>
                    <a:pt x="554" y="0"/>
                    <a:pt x="491" y="18"/>
                    <a:pt x="427" y="54"/>
                  </a:cubicBezTo>
                  <a:cubicBezTo>
                    <a:pt x="176" y="179"/>
                    <a:pt x="1" y="530"/>
                    <a:pt x="1" y="780"/>
                  </a:cubicBezTo>
                  <a:cubicBezTo>
                    <a:pt x="1" y="977"/>
                    <a:pt x="90" y="1084"/>
                    <a:pt x="232" y="1084"/>
                  </a:cubicBezTo>
                  <a:cubicBezTo>
                    <a:pt x="289" y="1084"/>
                    <a:pt x="355" y="1067"/>
                    <a:pt x="427" y="1031"/>
                  </a:cubicBezTo>
                  <a:cubicBezTo>
                    <a:pt x="677" y="906"/>
                    <a:pt x="853" y="580"/>
                    <a:pt x="853" y="304"/>
                  </a:cubicBezTo>
                  <a:cubicBezTo>
                    <a:pt x="853" y="108"/>
                    <a:pt x="751" y="0"/>
                    <a:pt x="6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2" name="Google Shape;2492;p29"/>
            <p:cNvSpPr/>
            <p:nvPr/>
          </p:nvSpPr>
          <p:spPr>
            <a:xfrm>
              <a:off x="5210050" y="1474875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1"/>
                  </a:moveTo>
                  <a:cubicBezTo>
                    <a:pt x="568" y="1"/>
                    <a:pt x="509" y="18"/>
                    <a:pt x="451" y="54"/>
                  </a:cubicBezTo>
                  <a:cubicBezTo>
                    <a:pt x="226" y="179"/>
                    <a:pt x="0" y="505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1" y="1032"/>
                  </a:cubicBezTo>
                  <a:cubicBezTo>
                    <a:pt x="677" y="906"/>
                    <a:pt x="877" y="605"/>
                    <a:pt x="877" y="305"/>
                  </a:cubicBezTo>
                  <a:cubicBezTo>
                    <a:pt x="877" y="108"/>
                    <a:pt x="763" y="1"/>
                    <a:pt x="6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3" name="Google Shape;2493;p29"/>
            <p:cNvSpPr/>
            <p:nvPr/>
          </p:nvSpPr>
          <p:spPr>
            <a:xfrm>
              <a:off x="5306525" y="1419625"/>
              <a:ext cx="21975" cy="26725"/>
            </a:xfrm>
            <a:custGeom>
              <a:rect b="b" l="l" r="r" t="t"/>
              <a:pathLst>
                <a:path extrusionOk="0" h="1069" w="879">
                  <a:moveTo>
                    <a:pt x="628" y="1"/>
                  </a:moveTo>
                  <a:cubicBezTo>
                    <a:pt x="565" y="1"/>
                    <a:pt x="496" y="20"/>
                    <a:pt x="427" y="59"/>
                  </a:cubicBezTo>
                  <a:cubicBezTo>
                    <a:pt x="226" y="184"/>
                    <a:pt x="1" y="485"/>
                    <a:pt x="1" y="760"/>
                  </a:cubicBezTo>
                  <a:cubicBezTo>
                    <a:pt x="1" y="969"/>
                    <a:pt x="97" y="1069"/>
                    <a:pt x="232" y="1069"/>
                  </a:cubicBezTo>
                  <a:cubicBezTo>
                    <a:pt x="291" y="1069"/>
                    <a:pt x="358" y="1049"/>
                    <a:pt x="427" y="1011"/>
                  </a:cubicBezTo>
                  <a:cubicBezTo>
                    <a:pt x="678" y="886"/>
                    <a:pt x="878" y="585"/>
                    <a:pt x="878" y="309"/>
                  </a:cubicBezTo>
                  <a:cubicBezTo>
                    <a:pt x="878" y="101"/>
                    <a:pt x="770" y="1"/>
                    <a:pt x="6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94" name="Google Shape;2494;p29"/>
          <p:cNvGrpSpPr/>
          <p:nvPr/>
        </p:nvGrpSpPr>
        <p:grpSpPr>
          <a:xfrm>
            <a:off x="8782541" y="4137598"/>
            <a:ext cx="593164" cy="1161172"/>
            <a:chOff x="4921825" y="870250"/>
            <a:chExt cx="407925" cy="798550"/>
          </a:xfrm>
        </p:grpSpPr>
        <p:sp>
          <p:nvSpPr>
            <p:cNvPr id="2495" name="Google Shape;2495;p29"/>
            <p:cNvSpPr/>
            <p:nvPr/>
          </p:nvSpPr>
          <p:spPr>
            <a:xfrm>
              <a:off x="4921825" y="1092675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0"/>
                  </a:moveTo>
                  <a:cubicBezTo>
                    <a:pt x="569" y="0"/>
                    <a:pt x="509" y="18"/>
                    <a:pt x="452" y="54"/>
                  </a:cubicBezTo>
                  <a:cubicBezTo>
                    <a:pt x="201" y="179"/>
                    <a:pt x="0" y="530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2" y="1031"/>
                  </a:cubicBezTo>
                  <a:cubicBezTo>
                    <a:pt x="702" y="906"/>
                    <a:pt x="878" y="580"/>
                    <a:pt x="878" y="304"/>
                  </a:cubicBezTo>
                  <a:cubicBezTo>
                    <a:pt x="878" y="108"/>
                    <a:pt x="763" y="0"/>
                    <a:pt x="6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6" name="Google Shape;2496;p29"/>
            <p:cNvSpPr/>
            <p:nvPr/>
          </p:nvSpPr>
          <p:spPr>
            <a:xfrm>
              <a:off x="5018325" y="1037425"/>
              <a:ext cx="21950" cy="26725"/>
            </a:xfrm>
            <a:custGeom>
              <a:rect b="b" l="l" r="r" t="t"/>
              <a:pathLst>
                <a:path extrusionOk="0" h="1069" w="878">
                  <a:moveTo>
                    <a:pt x="627" y="0"/>
                  </a:moveTo>
                  <a:cubicBezTo>
                    <a:pt x="564" y="0"/>
                    <a:pt x="495" y="20"/>
                    <a:pt x="426" y="58"/>
                  </a:cubicBezTo>
                  <a:cubicBezTo>
                    <a:pt x="175" y="209"/>
                    <a:pt x="0" y="509"/>
                    <a:pt x="0" y="760"/>
                  </a:cubicBezTo>
                  <a:cubicBezTo>
                    <a:pt x="0" y="969"/>
                    <a:pt x="96" y="1069"/>
                    <a:pt x="231" y="1069"/>
                  </a:cubicBezTo>
                  <a:cubicBezTo>
                    <a:pt x="290" y="1069"/>
                    <a:pt x="357" y="1049"/>
                    <a:pt x="426" y="1011"/>
                  </a:cubicBezTo>
                  <a:cubicBezTo>
                    <a:pt x="677" y="885"/>
                    <a:pt x="877" y="585"/>
                    <a:pt x="877" y="309"/>
                  </a:cubicBezTo>
                  <a:cubicBezTo>
                    <a:pt x="877" y="100"/>
                    <a:pt x="769" y="0"/>
                    <a:pt x="6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7" name="Google Shape;2497;p29"/>
            <p:cNvSpPr/>
            <p:nvPr/>
          </p:nvSpPr>
          <p:spPr>
            <a:xfrm>
              <a:off x="5114800" y="981775"/>
              <a:ext cx="21325" cy="26900"/>
            </a:xfrm>
            <a:custGeom>
              <a:rect b="b" l="l" r="r" t="t"/>
              <a:pathLst>
                <a:path extrusionOk="0" h="1076" w="853">
                  <a:moveTo>
                    <a:pt x="611" y="0"/>
                  </a:moveTo>
                  <a:cubicBezTo>
                    <a:pt x="554" y="0"/>
                    <a:pt x="491" y="18"/>
                    <a:pt x="427" y="54"/>
                  </a:cubicBezTo>
                  <a:cubicBezTo>
                    <a:pt x="176" y="204"/>
                    <a:pt x="1" y="530"/>
                    <a:pt x="1" y="780"/>
                  </a:cubicBezTo>
                  <a:cubicBezTo>
                    <a:pt x="1" y="969"/>
                    <a:pt x="95" y="1076"/>
                    <a:pt x="227" y="1076"/>
                  </a:cubicBezTo>
                  <a:cubicBezTo>
                    <a:pt x="287" y="1076"/>
                    <a:pt x="356" y="1053"/>
                    <a:pt x="427" y="1006"/>
                  </a:cubicBezTo>
                  <a:cubicBezTo>
                    <a:pt x="677" y="906"/>
                    <a:pt x="853" y="580"/>
                    <a:pt x="853" y="304"/>
                  </a:cubicBezTo>
                  <a:cubicBezTo>
                    <a:pt x="853" y="108"/>
                    <a:pt x="751" y="0"/>
                    <a:pt x="6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8" name="Google Shape;2498;p29"/>
            <p:cNvSpPr/>
            <p:nvPr/>
          </p:nvSpPr>
          <p:spPr>
            <a:xfrm>
              <a:off x="5210050" y="92600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1"/>
                  </a:moveTo>
                  <a:cubicBezTo>
                    <a:pt x="568" y="1"/>
                    <a:pt x="509" y="18"/>
                    <a:pt x="451" y="54"/>
                  </a:cubicBezTo>
                  <a:cubicBezTo>
                    <a:pt x="226" y="204"/>
                    <a:pt x="0" y="505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1" y="1032"/>
                  </a:cubicBezTo>
                  <a:cubicBezTo>
                    <a:pt x="677" y="906"/>
                    <a:pt x="877" y="580"/>
                    <a:pt x="877" y="305"/>
                  </a:cubicBezTo>
                  <a:cubicBezTo>
                    <a:pt x="877" y="108"/>
                    <a:pt x="763" y="1"/>
                    <a:pt x="6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9" name="Google Shape;2499;p29"/>
            <p:cNvSpPr/>
            <p:nvPr/>
          </p:nvSpPr>
          <p:spPr>
            <a:xfrm>
              <a:off x="5306525" y="870250"/>
              <a:ext cx="21975" cy="27125"/>
            </a:xfrm>
            <a:custGeom>
              <a:rect b="b" l="l" r="r" t="t"/>
              <a:pathLst>
                <a:path extrusionOk="0" h="1085" w="879">
                  <a:moveTo>
                    <a:pt x="616" y="0"/>
                  </a:moveTo>
                  <a:cubicBezTo>
                    <a:pt x="556" y="0"/>
                    <a:pt x="492" y="18"/>
                    <a:pt x="427" y="53"/>
                  </a:cubicBezTo>
                  <a:cubicBezTo>
                    <a:pt x="226" y="229"/>
                    <a:pt x="1" y="505"/>
                    <a:pt x="1" y="780"/>
                  </a:cubicBezTo>
                  <a:cubicBezTo>
                    <a:pt x="1" y="977"/>
                    <a:pt x="103" y="1084"/>
                    <a:pt x="243" y="1084"/>
                  </a:cubicBezTo>
                  <a:cubicBezTo>
                    <a:pt x="300" y="1084"/>
                    <a:pt x="362" y="1067"/>
                    <a:pt x="427" y="1031"/>
                  </a:cubicBezTo>
                  <a:cubicBezTo>
                    <a:pt x="678" y="906"/>
                    <a:pt x="878" y="605"/>
                    <a:pt x="878" y="304"/>
                  </a:cubicBezTo>
                  <a:cubicBezTo>
                    <a:pt x="878" y="108"/>
                    <a:pt x="763" y="0"/>
                    <a:pt x="6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0" name="Google Shape;2500;p29"/>
            <p:cNvSpPr/>
            <p:nvPr/>
          </p:nvSpPr>
          <p:spPr>
            <a:xfrm>
              <a:off x="4921825" y="1203450"/>
              <a:ext cx="21950" cy="26750"/>
            </a:xfrm>
            <a:custGeom>
              <a:rect b="b" l="l" r="r" t="t"/>
              <a:pathLst>
                <a:path extrusionOk="0" h="1070" w="878">
                  <a:moveTo>
                    <a:pt x="636" y="1"/>
                  </a:moveTo>
                  <a:cubicBezTo>
                    <a:pt x="577" y="1"/>
                    <a:pt x="513" y="20"/>
                    <a:pt x="452" y="59"/>
                  </a:cubicBezTo>
                  <a:cubicBezTo>
                    <a:pt x="226" y="209"/>
                    <a:pt x="25" y="510"/>
                    <a:pt x="0" y="761"/>
                  </a:cubicBezTo>
                  <a:cubicBezTo>
                    <a:pt x="0" y="969"/>
                    <a:pt x="109" y="1069"/>
                    <a:pt x="251" y="1069"/>
                  </a:cubicBezTo>
                  <a:cubicBezTo>
                    <a:pt x="313" y="1069"/>
                    <a:pt x="382" y="1050"/>
                    <a:pt x="452" y="1011"/>
                  </a:cubicBezTo>
                  <a:cubicBezTo>
                    <a:pt x="702" y="886"/>
                    <a:pt x="878" y="585"/>
                    <a:pt x="878" y="310"/>
                  </a:cubicBezTo>
                  <a:cubicBezTo>
                    <a:pt x="878" y="101"/>
                    <a:pt x="769" y="1"/>
                    <a:pt x="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1" name="Google Shape;2501;p29"/>
            <p:cNvSpPr/>
            <p:nvPr/>
          </p:nvSpPr>
          <p:spPr>
            <a:xfrm>
              <a:off x="4922450" y="131385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35" y="1"/>
                  </a:moveTo>
                  <a:cubicBezTo>
                    <a:pt x="579" y="1"/>
                    <a:pt x="516" y="18"/>
                    <a:pt x="452" y="54"/>
                  </a:cubicBezTo>
                  <a:cubicBezTo>
                    <a:pt x="201" y="204"/>
                    <a:pt x="0" y="530"/>
                    <a:pt x="0" y="781"/>
                  </a:cubicBezTo>
                  <a:cubicBezTo>
                    <a:pt x="0" y="977"/>
                    <a:pt x="102" y="1085"/>
                    <a:pt x="252" y="1085"/>
                  </a:cubicBezTo>
                  <a:cubicBezTo>
                    <a:pt x="312" y="1085"/>
                    <a:pt x="380" y="1067"/>
                    <a:pt x="452" y="1031"/>
                  </a:cubicBezTo>
                  <a:cubicBezTo>
                    <a:pt x="702" y="906"/>
                    <a:pt x="878" y="580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2" name="Google Shape;2502;p29"/>
            <p:cNvSpPr/>
            <p:nvPr/>
          </p:nvSpPr>
          <p:spPr>
            <a:xfrm>
              <a:off x="4922450" y="142475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35" y="1"/>
                  </a:moveTo>
                  <a:cubicBezTo>
                    <a:pt x="579" y="1"/>
                    <a:pt x="516" y="18"/>
                    <a:pt x="452" y="54"/>
                  </a:cubicBezTo>
                  <a:cubicBezTo>
                    <a:pt x="226" y="179"/>
                    <a:pt x="51" y="505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2" y="1032"/>
                  </a:cubicBezTo>
                  <a:cubicBezTo>
                    <a:pt x="702" y="906"/>
                    <a:pt x="878" y="605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3" name="Google Shape;2503;p29"/>
            <p:cNvSpPr/>
            <p:nvPr/>
          </p:nvSpPr>
          <p:spPr>
            <a:xfrm>
              <a:off x="4923700" y="1535550"/>
              <a:ext cx="21325" cy="26725"/>
            </a:xfrm>
            <a:custGeom>
              <a:rect b="b" l="l" r="r" t="t"/>
              <a:pathLst>
                <a:path extrusionOk="0" h="1069" w="853">
                  <a:moveTo>
                    <a:pt x="622" y="0"/>
                  </a:moveTo>
                  <a:cubicBezTo>
                    <a:pt x="563" y="0"/>
                    <a:pt x="496" y="20"/>
                    <a:pt x="427" y="58"/>
                  </a:cubicBezTo>
                  <a:cubicBezTo>
                    <a:pt x="176" y="183"/>
                    <a:pt x="1" y="484"/>
                    <a:pt x="1" y="760"/>
                  </a:cubicBezTo>
                  <a:cubicBezTo>
                    <a:pt x="1" y="968"/>
                    <a:pt x="97" y="1069"/>
                    <a:pt x="231" y="1069"/>
                  </a:cubicBezTo>
                  <a:cubicBezTo>
                    <a:pt x="291" y="1069"/>
                    <a:pt x="357" y="1049"/>
                    <a:pt x="427" y="1011"/>
                  </a:cubicBezTo>
                  <a:cubicBezTo>
                    <a:pt x="677" y="885"/>
                    <a:pt x="853" y="584"/>
                    <a:pt x="853" y="309"/>
                  </a:cubicBezTo>
                  <a:cubicBezTo>
                    <a:pt x="853" y="100"/>
                    <a:pt x="756" y="0"/>
                    <a:pt x="6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4" name="Google Shape;2504;p29"/>
            <p:cNvSpPr/>
            <p:nvPr/>
          </p:nvSpPr>
          <p:spPr>
            <a:xfrm>
              <a:off x="5018325" y="1147800"/>
              <a:ext cx="21950" cy="27150"/>
            </a:xfrm>
            <a:custGeom>
              <a:rect b="b" l="l" r="r" t="t"/>
              <a:pathLst>
                <a:path extrusionOk="0" h="1086" w="878">
                  <a:moveTo>
                    <a:pt x="615" y="1"/>
                  </a:moveTo>
                  <a:cubicBezTo>
                    <a:pt x="556" y="1"/>
                    <a:pt x="491" y="18"/>
                    <a:pt x="426" y="54"/>
                  </a:cubicBezTo>
                  <a:cubicBezTo>
                    <a:pt x="201" y="205"/>
                    <a:pt x="0" y="480"/>
                    <a:pt x="0" y="781"/>
                  </a:cubicBezTo>
                  <a:cubicBezTo>
                    <a:pt x="0" y="978"/>
                    <a:pt x="102" y="1085"/>
                    <a:pt x="242" y="1085"/>
                  </a:cubicBezTo>
                  <a:cubicBezTo>
                    <a:pt x="299" y="1085"/>
                    <a:pt x="361" y="1068"/>
                    <a:pt x="426" y="1032"/>
                  </a:cubicBezTo>
                  <a:cubicBezTo>
                    <a:pt x="677" y="906"/>
                    <a:pt x="877" y="581"/>
                    <a:pt x="877" y="305"/>
                  </a:cubicBezTo>
                  <a:cubicBezTo>
                    <a:pt x="877" y="108"/>
                    <a:pt x="763" y="1"/>
                    <a:pt x="6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5" name="Google Shape;2505;p29"/>
            <p:cNvSpPr/>
            <p:nvPr/>
          </p:nvSpPr>
          <p:spPr>
            <a:xfrm>
              <a:off x="5114800" y="1092050"/>
              <a:ext cx="21325" cy="27125"/>
            </a:xfrm>
            <a:custGeom>
              <a:rect b="b" l="l" r="r" t="t"/>
              <a:pathLst>
                <a:path extrusionOk="0" h="1085" w="853">
                  <a:moveTo>
                    <a:pt x="611" y="0"/>
                  </a:moveTo>
                  <a:cubicBezTo>
                    <a:pt x="554" y="0"/>
                    <a:pt x="491" y="18"/>
                    <a:pt x="427" y="54"/>
                  </a:cubicBezTo>
                  <a:cubicBezTo>
                    <a:pt x="201" y="204"/>
                    <a:pt x="1" y="530"/>
                    <a:pt x="1" y="781"/>
                  </a:cubicBezTo>
                  <a:cubicBezTo>
                    <a:pt x="1" y="977"/>
                    <a:pt x="103" y="1085"/>
                    <a:pt x="243" y="1085"/>
                  </a:cubicBezTo>
                  <a:cubicBezTo>
                    <a:pt x="299" y="1085"/>
                    <a:pt x="362" y="1067"/>
                    <a:pt x="427" y="1031"/>
                  </a:cubicBezTo>
                  <a:cubicBezTo>
                    <a:pt x="677" y="906"/>
                    <a:pt x="853" y="580"/>
                    <a:pt x="853" y="304"/>
                  </a:cubicBezTo>
                  <a:cubicBezTo>
                    <a:pt x="853" y="108"/>
                    <a:pt x="751" y="0"/>
                    <a:pt x="6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6" name="Google Shape;2506;p29"/>
            <p:cNvSpPr/>
            <p:nvPr/>
          </p:nvSpPr>
          <p:spPr>
            <a:xfrm>
              <a:off x="5210675" y="1036275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35" y="1"/>
                  </a:moveTo>
                  <a:cubicBezTo>
                    <a:pt x="579" y="1"/>
                    <a:pt x="516" y="18"/>
                    <a:pt x="451" y="54"/>
                  </a:cubicBezTo>
                  <a:cubicBezTo>
                    <a:pt x="201" y="230"/>
                    <a:pt x="0" y="530"/>
                    <a:pt x="0" y="781"/>
                  </a:cubicBezTo>
                  <a:cubicBezTo>
                    <a:pt x="0" y="978"/>
                    <a:pt x="115" y="1085"/>
                    <a:pt x="263" y="1085"/>
                  </a:cubicBezTo>
                  <a:cubicBezTo>
                    <a:pt x="322" y="1085"/>
                    <a:pt x="387" y="1068"/>
                    <a:pt x="451" y="1032"/>
                  </a:cubicBezTo>
                  <a:cubicBezTo>
                    <a:pt x="702" y="906"/>
                    <a:pt x="878" y="580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7" name="Google Shape;2507;p29"/>
            <p:cNvSpPr/>
            <p:nvPr/>
          </p:nvSpPr>
          <p:spPr>
            <a:xfrm>
              <a:off x="5307150" y="981775"/>
              <a:ext cx="21975" cy="26900"/>
            </a:xfrm>
            <a:custGeom>
              <a:rect b="b" l="l" r="r" t="t"/>
              <a:pathLst>
                <a:path extrusionOk="0" h="1076" w="879">
                  <a:moveTo>
                    <a:pt x="625" y="0"/>
                  </a:moveTo>
                  <a:cubicBezTo>
                    <a:pt x="569" y="0"/>
                    <a:pt x="510" y="18"/>
                    <a:pt x="452" y="54"/>
                  </a:cubicBezTo>
                  <a:cubicBezTo>
                    <a:pt x="201" y="179"/>
                    <a:pt x="1" y="480"/>
                    <a:pt x="1" y="780"/>
                  </a:cubicBezTo>
                  <a:cubicBezTo>
                    <a:pt x="1" y="969"/>
                    <a:pt x="107" y="1076"/>
                    <a:pt x="246" y="1076"/>
                  </a:cubicBezTo>
                  <a:cubicBezTo>
                    <a:pt x="310" y="1076"/>
                    <a:pt x="381" y="1053"/>
                    <a:pt x="452" y="1006"/>
                  </a:cubicBezTo>
                  <a:cubicBezTo>
                    <a:pt x="678" y="906"/>
                    <a:pt x="878" y="580"/>
                    <a:pt x="878" y="304"/>
                  </a:cubicBezTo>
                  <a:cubicBezTo>
                    <a:pt x="878" y="108"/>
                    <a:pt x="763" y="0"/>
                    <a:pt x="6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8" name="Google Shape;2508;p29"/>
            <p:cNvSpPr/>
            <p:nvPr/>
          </p:nvSpPr>
          <p:spPr>
            <a:xfrm>
              <a:off x="5018950" y="125810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0"/>
                  </a:moveTo>
                  <a:cubicBezTo>
                    <a:pt x="568" y="0"/>
                    <a:pt x="509" y="17"/>
                    <a:pt x="451" y="53"/>
                  </a:cubicBezTo>
                  <a:cubicBezTo>
                    <a:pt x="176" y="204"/>
                    <a:pt x="0" y="504"/>
                    <a:pt x="0" y="780"/>
                  </a:cubicBezTo>
                  <a:cubicBezTo>
                    <a:pt x="0" y="977"/>
                    <a:pt x="115" y="1084"/>
                    <a:pt x="262" y="1084"/>
                  </a:cubicBezTo>
                  <a:cubicBezTo>
                    <a:pt x="322" y="1084"/>
                    <a:pt x="387" y="1067"/>
                    <a:pt x="451" y="1031"/>
                  </a:cubicBezTo>
                  <a:cubicBezTo>
                    <a:pt x="702" y="905"/>
                    <a:pt x="877" y="580"/>
                    <a:pt x="877" y="304"/>
                  </a:cubicBezTo>
                  <a:cubicBezTo>
                    <a:pt x="877" y="107"/>
                    <a:pt x="763" y="0"/>
                    <a:pt x="6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9" name="Google Shape;2509;p29"/>
            <p:cNvSpPr/>
            <p:nvPr/>
          </p:nvSpPr>
          <p:spPr>
            <a:xfrm>
              <a:off x="5018950" y="1369225"/>
              <a:ext cx="21950" cy="27000"/>
            </a:xfrm>
            <a:custGeom>
              <a:rect b="b" l="l" r="r" t="t"/>
              <a:pathLst>
                <a:path extrusionOk="0" h="1080" w="878">
                  <a:moveTo>
                    <a:pt x="637" y="0"/>
                  </a:moveTo>
                  <a:cubicBezTo>
                    <a:pt x="578" y="0"/>
                    <a:pt x="513" y="23"/>
                    <a:pt x="451" y="70"/>
                  </a:cubicBezTo>
                  <a:cubicBezTo>
                    <a:pt x="176" y="195"/>
                    <a:pt x="0" y="496"/>
                    <a:pt x="0" y="771"/>
                  </a:cubicBezTo>
                  <a:cubicBezTo>
                    <a:pt x="0" y="980"/>
                    <a:pt x="109" y="1080"/>
                    <a:pt x="250" y="1080"/>
                  </a:cubicBezTo>
                  <a:cubicBezTo>
                    <a:pt x="313" y="1080"/>
                    <a:pt x="382" y="1060"/>
                    <a:pt x="451" y="1022"/>
                  </a:cubicBezTo>
                  <a:cubicBezTo>
                    <a:pt x="702" y="897"/>
                    <a:pt x="877" y="596"/>
                    <a:pt x="877" y="320"/>
                  </a:cubicBezTo>
                  <a:cubicBezTo>
                    <a:pt x="877" y="113"/>
                    <a:pt x="770" y="0"/>
                    <a:pt x="6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0" name="Google Shape;2510;p29"/>
            <p:cNvSpPr/>
            <p:nvPr/>
          </p:nvSpPr>
          <p:spPr>
            <a:xfrm>
              <a:off x="5018950" y="147990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0"/>
                  </a:moveTo>
                  <a:cubicBezTo>
                    <a:pt x="568" y="0"/>
                    <a:pt x="509" y="18"/>
                    <a:pt x="451" y="54"/>
                  </a:cubicBezTo>
                  <a:cubicBezTo>
                    <a:pt x="226" y="179"/>
                    <a:pt x="25" y="505"/>
                    <a:pt x="0" y="780"/>
                  </a:cubicBezTo>
                  <a:cubicBezTo>
                    <a:pt x="0" y="977"/>
                    <a:pt x="102" y="1084"/>
                    <a:pt x="251" y="1084"/>
                  </a:cubicBezTo>
                  <a:cubicBezTo>
                    <a:pt x="312" y="1084"/>
                    <a:pt x="379" y="1067"/>
                    <a:pt x="451" y="1031"/>
                  </a:cubicBezTo>
                  <a:cubicBezTo>
                    <a:pt x="702" y="906"/>
                    <a:pt x="877" y="580"/>
                    <a:pt x="877" y="304"/>
                  </a:cubicBezTo>
                  <a:cubicBezTo>
                    <a:pt x="877" y="108"/>
                    <a:pt x="763" y="0"/>
                    <a:pt x="6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1" name="Google Shape;2511;p29"/>
            <p:cNvSpPr/>
            <p:nvPr/>
          </p:nvSpPr>
          <p:spPr>
            <a:xfrm>
              <a:off x="5114800" y="1203450"/>
              <a:ext cx="21325" cy="26750"/>
            </a:xfrm>
            <a:custGeom>
              <a:rect b="b" l="l" r="r" t="t"/>
              <a:pathLst>
                <a:path extrusionOk="0" h="1070" w="853">
                  <a:moveTo>
                    <a:pt x="622" y="1"/>
                  </a:moveTo>
                  <a:cubicBezTo>
                    <a:pt x="563" y="1"/>
                    <a:pt x="496" y="20"/>
                    <a:pt x="427" y="59"/>
                  </a:cubicBezTo>
                  <a:cubicBezTo>
                    <a:pt x="201" y="184"/>
                    <a:pt x="26" y="485"/>
                    <a:pt x="1" y="761"/>
                  </a:cubicBezTo>
                  <a:cubicBezTo>
                    <a:pt x="1" y="969"/>
                    <a:pt x="85" y="1069"/>
                    <a:pt x="220" y="1069"/>
                  </a:cubicBezTo>
                  <a:cubicBezTo>
                    <a:pt x="280" y="1069"/>
                    <a:pt x="350" y="1050"/>
                    <a:pt x="427" y="1011"/>
                  </a:cubicBezTo>
                  <a:cubicBezTo>
                    <a:pt x="677" y="886"/>
                    <a:pt x="853" y="585"/>
                    <a:pt x="853" y="310"/>
                  </a:cubicBezTo>
                  <a:cubicBezTo>
                    <a:pt x="853" y="101"/>
                    <a:pt x="756" y="1"/>
                    <a:pt x="6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2" name="Google Shape;2512;p29"/>
            <p:cNvSpPr/>
            <p:nvPr/>
          </p:nvSpPr>
          <p:spPr>
            <a:xfrm>
              <a:off x="5210675" y="1147800"/>
              <a:ext cx="21950" cy="27150"/>
            </a:xfrm>
            <a:custGeom>
              <a:rect b="b" l="l" r="r" t="t"/>
              <a:pathLst>
                <a:path extrusionOk="0" h="1086" w="878">
                  <a:moveTo>
                    <a:pt x="635" y="1"/>
                  </a:moveTo>
                  <a:cubicBezTo>
                    <a:pt x="579" y="1"/>
                    <a:pt x="516" y="18"/>
                    <a:pt x="451" y="54"/>
                  </a:cubicBezTo>
                  <a:cubicBezTo>
                    <a:pt x="226" y="180"/>
                    <a:pt x="0" y="480"/>
                    <a:pt x="0" y="781"/>
                  </a:cubicBezTo>
                  <a:cubicBezTo>
                    <a:pt x="0" y="978"/>
                    <a:pt x="115" y="1085"/>
                    <a:pt x="263" y="1085"/>
                  </a:cubicBezTo>
                  <a:cubicBezTo>
                    <a:pt x="322" y="1085"/>
                    <a:pt x="387" y="1068"/>
                    <a:pt x="451" y="1032"/>
                  </a:cubicBezTo>
                  <a:cubicBezTo>
                    <a:pt x="702" y="906"/>
                    <a:pt x="878" y="581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3" name="Google Shape;2513;p29"/>
            <p:cNvSpPr/>
            <p:nvPr/>
          </p:nvSpPr>
          <p:spPr>
            <a:xfrm>
              <a:off x="5307150" y="1092050"/>
              <a:ext cx="21975" cy="27125"/>
            </a:xfrm>
            <a:custGeom>
              <a:rect b="b" l="l" r="r" t="t"/>
              <a:pathLst>
                <a:path extrusionOk="0" h="1085" w="879">
                  <a:moveTo>
                    <a:pt x="625" y="0"/>
                  </a:moveTo>
                  <a:cubicBezTo>
                    <a:pt x="569" y="0"/>
                    <a:pt x="510" y="18"/>
                    <a:pt x="452" y="54"/>
                  </a:cubicBezTo>
                  <a:cubicBezTo>
                    <a:pt x="227" y="179"/>
                    <a:pt x="26" y="530"/>
                    <a:pt x="1" y="781"/>
                  </a:cubicBezTo>
                  <a:cubicBezTo>
                    <a:pt x="1" y="977"/>
                    <a:pt x="116" y="1085"/>
                    <a:pt x="263" y="1085"/>
                  </a:cubicBezTo>
                  <a:cubicBezTo>
                    <a:pt x="323" y="1085"/>
                    <a:pt x="387" y="1067"/>
                    <a:pt x="452" y="1031"/>
                  </a:cubicBezTo>
                  <a:cubicBezTo>
                    <a:pt x="678" y="906"/>
                    <a:pt x="878" y="580"/>
                    <a:pt x="878" y="304"/>
                  </a:cubicBezTo>
                  <a:cubicBezTo>
                    <a:pt x="878" y="108"/>
                    <a:pt x="763" y="0"/>
                    <a:pt x="6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4" name="Google Shape;2514;p29"/>
            <p:cNvSpPr/>
            <p:nvPr/>
          </p:nvSpPr>
          <p:spPr>
            <a:xfrm>
              <a:off x="5115425" y="131385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16" y="1"/>
                  </a:moveTo>
                  <a:cubicBezTo>
                    <a:pt x="556" y="1"/>
                    <a:pt x="492" y="18"/>
                    <a:pt x="427" y="54"/>
                  </a:cubicBezTo>
                  <a:cubicBezTo>
                    <a:pt x="176" y="179"/>
                    <a:pt x="1" y="480"/>
                    <a:pt x="1" y="781"/>
                  </a:cubicBezTo>
                  <a:cubicBezTo>
                    <a:pt x="1" y="977"/>
                    <a:pt x="90" y="1085"/>
                    <a:pt x="232" y="1085"/>
                  </a:cubicBezTo>
                  <a:cubicBezTo>
                    <a:pt x="289" y="1085"/>
                    <a:pt x="355" y="1067"/>
                    <a:pt x="427" y="1031"/>
                  </a:cubicBezTo>
                  <a:cubicBezTo>
                    <a:pt x="677" y="906"/>
                    <a:pt x="878" y="580"/>
                    <a:pt x="878" y="305"/>
                  </a:cubicBezTo>
                  <a:cubicBezTo>
                    <a:pt x="878" y="108"/>
                    <a:pt x="763" y="1"/>
                    <a:pt x="6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5" name="Google Shape;2515;p29"/>
            <p:cNvSpPr/>
            <p:nvPr/>
          </p:nvSpPr>
          <p:spPr>
            <a:xfrm>
              <a:off x="5115425" y="1424125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16" y="1"/>
                  </a:moveTo>
                  <a:cubicBezTo>
                    <a:pt x="556" y="1"/>
                    <a:pt x="492" y="18"/>
                    <a:pt x="427" y="54"/>
                  </a:cubicBezTo>
                  <a:cubicBezTo>
                    <a:pt x="226" y="179"/>
                    <a:pt x="26" y="530"/>
                    <a:pt x="1" y="781"/>
                  </a:cubicBezTo>
                  <a:cubicBezTo>
                    <a:pt x="1" y="977"/>
                    <a:pt x="90" y="1085"/>
                    <a:pt x="232" y="1085"/>
                  </a:cubicBezTo>
                  <a:cubicBezTo>
                    <a:pt x="289" y="1085"/>
                    <a:pt x="355" y="1067"/>
                    <a:pt x="427" y="1031"/>
                  </a:cubicBezTo>
                  <a:cubicBezTo>
                    <a:pt x="677" y="906"/>
                    <a:pt x="878" y="580"/>
                    <a:pt x="878" y="305"/>
                  </a:cubicBezTo>
                  <a:cubicBezTo>
                    <a:pt x="878" y="108"/>
                    <a:pt x="763" y="1"/>
                    <a:pt x="6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6" name="Google Shape;2516;p29"/>
            <p:cNvSpPr/>
            <p:nvPr/>
          </p:nvSpPr>
          <p:spPr>
            <a:xfrm>
              <a:off x="5211300" y="1258100"/>
              <a:ext cx="22575" cy="27125"/>
            </a:xfrm>
            <a:custGeom>
              <a:rect b="b" l="l" r="r" t="t"/>
              <a:pathLst>
                <a:path extrusionOk="0" h="1085" w="903">
                  <a:moveTo>
                    <a:pt x="640" y="0"/>
                  </a:moveTo>
                  <a:cubicBezTo>
                    <a:pt x="581" y="0"/>
                    <a:pt x="516" y="17"/>
                    <a:pt x="452" y="53"/>
                  </a:cubicBezTo>
                  <a:cubicBezTo>
                    <a:pt x="201" y="179"/>
                    <a:pt x="0" y="530"/>
                    <a:pt x="25" y="780"/>
                  </a:cubicBezTo>
                  <a:cubicBezTo>
                    <a:pt x="25" y="977"/>
                    <a:pt x="115" y="1084"/>
                    <a:pt x="257" y="1084"/>
                  </a:cubicBezTo>
                  <a:cubicBezTo>
                    <a:pt x="314" y="1084"/>
                    <a:pt x="380" y="1067"/>
                    <a:pt x="452" y="1031"/>
                  </a:cubicBezTo>
                  <a:cubicBezTo>
                    <a:pt x="702" y="905"/>
                    <a:pt x="903" y="580"/>
                    <a:pt x="903" y="304"/>
                  </a:cubicBezTo>
                  <a:cubicBezTo>
                    <a:pt x="903" y="107"/>
                    <a:pt x="788" y="0"/>
                    <a:pt x="6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7" name="Google Shape;2517;p29"/>
            <p:cNvSpPr/>
            <p:nvPr/>
          </p:nvSpPr>
          <p:spPr>
            <a:xfrm>
              <a:off x="5307150" y="1202325"/>
              <a:ext cx="21975" cy="27125"/>
            </a:xfrm>
            <a:custGeom>
              <a:rect b="b" l="l" r="r" t="t"/>
              <a:pathLst>
                <a:path extrusionOk="0" h="1085" w="879">
                  <a:moveTo>
                    <a:pt x="625" y="0"/>
                  </a:moveTo>
                  <a:cubicBezTo>
                    <a:pt x="569" y="0"/>
                    <a:pt x="510" y="18"/>
                    <a:pt x="452" y="54"/>
                  </a:cubicBezTo>
                  <a:cubicBezTo>
                    <a:pt x="227" y="179"/>
                    <a:pt x="26" y="530"/>
                    <a:pt x="1" y="781"/>
                  </a:cubicBezTo>
                  <a:cubicBezTo>
                    <a:pt x="1" y="977"/>
                    <a:pt x="116" y="1085"/>
                    <a:pt x="263" y="1085"/>
                  </a:cubicBezTo>
                  <a:cubicBezTo>
                    <a:pt x="323" y="1085"/>
                    <a:pt x="387" y="1067"/>
                    <a:pt x="452" y="1031"/>
                  </a:cubicBezTo>
                  <a:cubicBezTo>
                    <a:pt x="678" y="906"/>
                    <a:pt x="878" y="605"/>
                    <a:pt x="878" y="304"/>
                  </a:cubicBezTo>
                  <a:cubicBezTo>
                    <a:pt x="878" y="108"/>
                    <a:pt x="763" y="0"/>
                    <a:pt x="6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8" name="Google Shape;2518;p29"/>
            <p:cNvSpPr/>
            <p:nvPr/>
          </p:nvSpPr>
          <p:spPr>
            <a:xfrm>
              <a:off x="5307800" y="1313100"/>
              <a:ext cx="21950" cy="26750"/>
            </a:xfrm>
            <a:custGeom>
              <a:rect b="b" l="l" r="r" t="t"/>
              <a:pathLst>
                <a:path extrusionOk="0" h="1070" w="878">
                  <a:moveTo>
                    <a:pt x="647" y="1"/>
                  </a:moveTo>
                  <a:cubicBezTo>
                    <a:pt x="587" y="1"/>
                    <a:pt x="520" y="20"/>
                    <a:pt x="451" y="59"/>
                  </a:cubicBezTo>
                  <a:cubicBezTo>
                    <a:pt x="201" y="184"/>
                    <a:pt x="0" y="510"/>
                    <a:pt x="0" y="761"/>
                  </a:cubicBezTo>
                  <a:cubicBezTo>
                    <a:pt x="0" y="969"/>
                    <a:pt x="108" y="1069"/>
                    <a:pt x="250" y="1069"/>
                  </a:cubicBezTo>
                  <a:cubicBezTo>
                    <a:pt x="313" y="1069"/>
                    <a:pt x="382" y="1050"/>
                    <a:pt x="451" y="1011"/>
                  </a:cubicBezTo>
                  <a:cubicBezTo>
                    <a:pt x="702" y="886"/>
                    <a:pt x="877" y="585"/>
                    <a:pt x="877" y="310"/>
                  </a:cubicBezTo>
                  <a:cubicBezTo>
                    <a:pt x="877" y="101"/>
                    <a:pt x="781" y="1"/>
                    <a:pt x="6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9" name="Google Shape;2519;p29"/>
            <p:cNvSpPr/>
            <p:nvPr/>
          </p:nvSpPr>
          <p:spPr>
            <a:xfrm>
              <a:off x="5211300" y="1368375"/>
              <a:ext cx="22575" cy="27125"/>
            </a:xfrm>
            <a:custGeom>
              <a:rect b="b" l="l" r="r" t="t"/>
              <a:pathLst>
                <a:path extrusionOk="0" h="1085" w="903">
                  <a:moveTo>
                    <a:pt x="640" y="0"/>
                  </a:moveTo>
                  <a:cubicBezTo>
                    <a:pt x="581" y="0"/>
                    <a:pt x="516" y="17"/>
                    <a:pt x="452" y="53"/>
                  </a:cubicBezTo>
                  <a:cubicBezTo>
                    <a:pt x="226" y="179"/>
                    <a:pt x="0" y="530"/>
                    <a:pt x="25" y="780"/>
                  </a:cubicBezTo>
                  <a:cubicBezTo>
                    <a:pt x="25" y="977"/>
                    <a:pt x="127" y="1084"/>
                    <a:pt x="268" y="1084"/>
                  </a:cubicBezTo>
                  <a:cubicBezTo>
                    <a:pt x="324" y="1084"/>
                    <a:pt x="387" y="1067"/>
                    <a:pt x="452" y="1031"/>
                  </a:cubicBezTo>
                  <a:cubicBezTo>
                    <a:pt x="702" y="906"/>
                    <a:pt x="903" y="605"/>
                    <a:pt x="903" y="304"/>
                  </a:cubicBezTo>
                  <a:cubicBezTo>
                    <a:pt x="903" y="107"/>
                    <a:pt x="788" y="0"/>
                    <a:pt x="6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0" name="Google Shape;2520;p29"/>
            <p:cNvSpPr/>
            <p:nvPr/>
          </p:nvSpPr>
          <p:spPr>
            <a:xfrm>
              <a:off x="4921825" y="1642050"/>
              <a:ext cx="21950" cy="26750"/>
            </a:xfrm>
            <a:custGeom>
              <a:rect b="b" l="l" r="r" t="t"/>
              <a:pathLst>
                <a:path extrusionOk="0" h="1070" w="878">
                  <a:moveTo>
                    <a:pt x="636" y="1"/>
                  </a:moveTo>
                  <a:cubicBezTo>
                    <a:pt x="577" y="1"/>
                    <a:pt x="513" y="20"/>
                    <a:pt x="452" y="59"/>
                  </a:cubicBezTo>
                  <a:cubicBezTo>
                    <a:pt x="201" y="184"/>
                    <a:pt x="0" y="510"/>
                    <a:pt x="0" y="761"/>
                  </a:cubicBezTo>
                  <a:cubicBezTo>
                    <a:pt x="0" y="969"/>
                    <a:pt x="109" y="1069"/>
                    <a:pt x="251" y="1069"/>
                  </a:cubicBezTo>
                  <a:cubicBezTo>
                    <a:pt x="313" y="1069"/>
                    <a:pt x="382" y="1050"/>
                    <a:pt x="452" y="1011"/>
                  </a:cubicBezTo>
                  <a:cubicBezTo>
                    <a:pt x="702" y="886"/>
                    <a:pt x="878" y="585"/>
                    <a:pt x="878" y="309"/>
                  </a:cubicBezTo>
                  <a:cubicBezTo>
                    <a:pt x="878" y="101"/>
                    <a:pt x="769" y="1"/>
                    <a:pt x="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1" name="Google Shape;2521;p29"/>
            <p:cNvSpPr/>
            <p:nvPr/>
          </p:nvSpPr>
          <p:spPr>
            <a:xfrm>
              <a:off x="5018325" y="1586400"/>
              <a:ext cx="21950" cy="27150"/>
            </a:xfrm>
            <a:custGeom>
              <a:rect b="b" l="l" r="r" t="t"/>
              <a:pathLst>
                <a:path extrusionOk="0" h="1086" w="878">
                  <a:moveTo>
                    <a:pt x="615" y="1"/>
                  </a:moveTo>
                  <a:cubicBezTo>
                    <a:pt x="556" y="1"/>
                    <a:pt x="491" y="18"/>
                    <a:pt x="426" y="54"/>
                  </a:cubicBezTo>
                  <a:cubicBezTo>
                    <a:pt x="175" y="180"/>
                    <a:pt x="0" y="480"/>
                    <a:pt x="0" y="781"/>
                  </a:cubicBezTo>
                  <a:cubicBezTo>
                    <a:pt x="0" y="978"/>
                    <a:pt x="89" y="1085"/>
                    <a:pt x="231" y="1085"/>
                  </a:cubicBezTo>
                  <a:cubicBezTo>
                    <a:pt x="288" y="1085"/>
                    <a:pt x="354" y="1068"/>
                    <a:pt x="426" y="1032"/>
                  </a:cubicBezTo>
                  <a:cubicBezTo>
                    <a:pt x="677" y="906"/>
                    <a:pt x="877" y="581"/>
                    <a:pt x="877" y="305"/>
                  </a:cubicBezTo>
                  <a:cubicBezTo>
                    <a:pt x="877" y="108"/>
                    <a:pt x="763" y="1"/>
                    <a:pt x="6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2" name="Google Shape;2522;p29"/>
            <p:cNvSpPr/>
            <p:nvPr/>
          </p:nvSpPr>
          <p:spPr>
            <a:xfrm>
              <a:off x="5114800" y="1530650"/>
              <a:ext cx="21325" cy="27125"/>
            </a:xfrm>
            <a:custGeom>
              <a:rect b="b" l="l" r="r" t="t"/>
              <a:pathLst>
                <a:path extrusionOk="0" h="1085" w="853">
                  <a:moveTo>
                    <a:pt x="611" y="0"/>
                  </a:moveTo>
                  <a:cubicBezTo>
                    <a:pt x="554" y="0"/>
                    <a:pt x="491" y="18"/>
                    <a:pt x="427" y="54"/>
                  </a:cubicBezTo>
                  <a:cubicBezTo>
                    <a:pt x="176" y="179"/>
                    <a:pt x="1" y="530"/>
                    <a:pt x="1" y="780"/>
                  </a:cubicBezTo>
                  <a:cubicBezTo>
                    <a:pt x="1" y="977"/>
                    <a:pt x="90" y="1084"/>
                    <a:pt x="232" y="1084"/>
                  </a:cubicBezTo>
                  <a:cubicBezTo>
                    <a:pt x="289" y="1084"/>
                    <a:pt x="355" y="1067"/>
                    <a:pt x="427" y="1031"/>
                  </a:cubicBezTo>
                  <a:cubicBezTo>
                    <a:pt x="677" y="906"/>
                    <a:pt x="853" y="580"/>
                    <a:pt x="853" y="304"/>
                  </a:cubicBezTo>
                  <a:cubicBezTo>
                    <a:pt x="853" y="108"/>
                    <a:pt x="751" y="0"/>
                    <a:pt x="6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3" name="Google Shape;2523;p29"/>
            <p:cNvSpPr/>
            <p:nvPr/>
          </p:nvSpPr>
          <p:spPr>
            <a:xfrm>
              <a:off x="5210050" y="1474875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1"/>
                  </a:moveTo>
                  <a:cubicBezTo>
                    <a:pt x="568" y="1"/>
                    <a:pt x="509" y="18"/>
                    <a:pt x="451" y="54"/>
                  </a:cubicBezTo>
                  <a:cubicBezTo>
                    <a:pt x="226" y="179"/>
                    <a:pt x="0" y="505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1" y="1032"/>
                  </a:cubicBezTo>
                  <a:cubicBezTo>
                    <a:pt x="677" y="906"/>
                    <a:pt x="877" y="605"/>
                    <a:pt x="877" y="305"/>
                  </a:cubicBezTo>
                  <a:cubicBezTo>
                    <a:pt x="877" y="108"/>
                    <a:pt x="763" y="1"/>
                    <a:pt x="6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4" name="Google Shape;2524;p29"/>
            <p:cNvSpPr/>
            <p:nvPr/>
          </p:nvSpPr>
          <p:spPr>
            <a:xfrm>
              <a:off x="5306525" y="1419625"/>
              <a:ext cx="21975" cy="26725"/>
            </a:xfrm>
            <a:custGeom>
              <a:rect b="b" l="l" r="r" t="t"/>
              <a:pathLst>
                <a:path extrusionOk="0" h="1069" w="879">
                  <a:moveTo>
                    <a:pt x="628" y="1"/>
                  </a:moveTo>
                  <a:cubicBezTo>
                    <a:pt x="565" y="1"/>
                    <a:pt x="496" y="20"/>
                    <a:pt x="427" y="59"/>
                  </a:cubicBezTo>
                  <a:cubicBezTo>
                    <a:pt x="226" y="184"/>
                    <a:pt x="1" y="485"/>
                    <a:pt x="1" y="760"/>
                  </a:cubicBezTo>
                  <a:cubicBezTo>
                    <a:pt x="1" y="969"/>
                    <a:pt x="97" y="1069"/>
                    <a:pt x="232" y="1069"/>
                  </a:cubicBezTo>
                  <a:cubicBezTo>
                    <a:pt x="291" y="1069"/>
                    <a:pt x="358" y="1049"/>
                    <a:pt x="427" y="1011"/>
                  </a:cubicBezTo>
                  <a:cubicBezTo>
                    <a:pt x="678" y="886"/>
                    <a:pt x="878" y="585"/>
                    <a:pt x="878" y="309"/>
                  </a:cubicBezTo>
                  <a:cubicBezTo>
                    <a:pt x="878" y="101"/>
                    <a:pt x="770" y="1"/>
                    <a:pt x="6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525" name="Google Shape;2525;p29"/>
          <p:cNvPicPr preferRelativeResize="0"/>
          <p:nvPr/>
        </p:nvPicPr>
        <p:blipFill rotWithShape="1">
          <a:blip r:embed="rId3">
            <a:alphaModFix/>
          </a:blip>
          <a:srcRect b="0" l="1322" r="0" t="2276"/>
          <a:stretch/>
        </p:blipFill>
        <p:spPr>
          <a:xfrm>
            <a:off x="369025" y="616750"/>
            <a:ext cx="8203702" cy="4610525"/>
          </a:xfrm>
          <a:prstGeom prst="rect">
            <a:avLst/>
          </a:prstGeom>
          <a:noFill/>
          <a:ln>
            <a:noFill/>
          </a:ln>
        </p:spPr>
      </p:pic>
      <p:sp>
        <p:nvSpPr>
          <p:cNvPr id="2526" name="Google Shape;2526;p29"/>
          <p:cNvSpPr txBox="1"/>
          <p:nvPr/>
        </p:nvSpPr>
        <p:spPr>
          <a:xfrm>
            <a:off x="5300975" y="4946100"/>
            <a:ext cx="934800" cy="1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latin typeface="Abel"/>
                <a:ea typeface="Abel"/>
                <a:cs typeface="Abel"/>
                <a:sym typeface="Abel"/>
              </a:rPr>
              <a:t>Blockchain</a:t>
            </a:r>
            <a:endParaRPr b="1" sz="900">
              <a:latin typeface="Abel"/>
              <a:ea typeface="Abel"/>
              <a:cs typeface="Abel"/>
              <a:sym typeface="Abe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0" name="Shape 2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1" name="Google Shape;2531;p30"/>
          <p:cNvSpPr/>
          <p:nvPr/>
        </p:nvSpPr>
        <p:spPr>
          <a:xfrm>
            <a:off x="2175975" y="685975"/>
            <a:ext cx="4783800" cy="22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2" name="Google Shape;2532;p3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Cases</a:t>
            </a:r>
            <a:endParaRPr/>
          </a:p>
        </p:txBody>
      </p:sp>
      <p:pic>
        <p:nvPicPr>
          <p:cNvPr id="2533" name="Google Shape;253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20750" y="2655776"/>
            <a:ext cx="1649791" cy="251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4" name="Google Shape;2534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47700" y="234925"/>
            <a:ext cx="1846950" cy="20901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35" name="Google Shape;2535;p30"/>
          <p:cNvGrpSpPr/>
          <p:nvPr/>
        </p:nvGrpSpPr>
        <p:grpSpPr>
          <a:xfrm>
            <a:off x="6952501" y="3131577"/>
            <a:ext cx="530859" cy="807325"/>
            <a:chOff x="1390388" y="3178875"/>
            <a:chExt cx="683920" cy="1188467"/>
          </a:xfrm>
        </p:grpSpPr>
        <p:sp>
          <p:nvSpPr>
            <p:cNvPr id="2536" name="Google Shape;2536;p30"/>
            <p:cNvSpPr/>
            <p:nvPr/>
          </p:nvSpPr>
          <p:spPr>
            <a:xfrm flipH="1">
              <a:off x="1390388" y="3178875"/>
              <a:ext cx="638370" cy="1167042"/>
            </a:xfrm>
            <a:custGeom>
              <a:rect b="b" l="l" r="r" t="t"/>
              <a:pathLst>
                <a:path extrusionOk="0" h="32022" w="19424">
                  <a:moveTo>
                    <a:pt x="1029" y="0"/>
                  </a:moveTo>
                  <a:cubicBezTo>
                    <a:pt x="422" y="0"/>
                    <a:pt x="1" y="567"/>
                    <a:pt x="1" y="1500"/>
                  </a:cubicBezTo>
                  <a:lnTo>
                    <a:pt x="1" y="19332"/>
                  </a:lnTo>
                  <a:cubicBezTo>
                    <a:pt x="1" y="20586"/>
                    <a:pt x="763" y="22054"/>
                    <a:pt x="1715" y="22603"/>
                  </a:cubicBezTo>
                  <a:lnTo>
                    <a:pt x="17710" y="31821"/>
                  </a:lnTo>
                  <a:cubicBezTo>
                    <a:pt x="17951" y="31957"/>
                    <a:pt x="18180" y="32022"/>
                    <a:pt x="18387" y="32022"/>
                  </a:cubicBezTo>
                  <a:cubicBezTo>
                    <a:pt x="18999" y="32022"/>
                    <a:pt x="19424" y="31462"/>
                    <a:pt x="19424" y="30533"/>
                  </a:cubicBezTo>
                  <a:lnTo>
                    <a:pt x="19424" y="12701"/>
                  </a:lnTo>
                  <a:cubicBezTo>
                    <a:pt x="19424" y="11446"/>
                    <a:pt x="18662" y="9968"/>
                    <a:pt x="17710" y="9430"/>
                  </a:cubicBezTo>
                  <a:lnTo>
                    <a:pt x="1715" y="212"/>
                  </a:lnTo>
                  <a:cubicBezTo>
                    <a:pt x="1470" y="68"/>
                    <a:pt x="1238" y="0"/>
                    <a:pt x="10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7" name="Google Shape;2537;p30"/>
            <p:cNvSpPr/>
            <p:nvPr/>
          </p:nvSpPr>
          <p:spPr>
            <a:xfrm flipH="1">
              <a:off x="1435938" y="3200300"/>
              <a:ext cx="638370" cy="1167042"/>
            </a:xfrm>
            <a:custGeom>
              <a:rect b="b" l="l" r="r" t="t"/>
              <a:pathLst>
                <a:path extrusionOk="0" h="32022" w="19424">
                  <a:moveTo>
                    <a:pt x="1029" y="0"/>
                  </a:moveTo>
                  <a:cubicBezTo>
                    <a:pt x="422" y="0"/>
                    <a:pt x="1" y="567"/>
                    <a:pt x="1" y="1500"/>
                  </a:cubicBezTo>
                  <a:lnTo>
                    <a:pt x="1" y="19332"/>
                  </a:lnTo>
                  <a:cubicBezTo>
                    <a:pt x="1" y="20586"/>
                    <a:pt x="763" y="22054"/>
                    <a:pt x="1715" y="22603"/>
                  </a:cubicBezTo>
                  <a:lnTo>
                    <a:pt x="17710" y="31821"/>
                  </a:lnTo>
                  <a:cubicBezTo>
                    <a:pt x="17951" y="31957"/>
                    <a:pt x="18180" y="32022"/>
                    <a:pt x="18387" y="32022"/>
                  </a:cubicBezTo>
                  <a:cubicBezTo>
                    <a:pt x="18999" y="32022"/>
                    <a:pt x="19424" y="31462"/>
                    <a:pt x="19424" y="30533"/>
                  </a:cubicBezTo>
                  <a:lnTo>
                    <a:pt x="19424" y="12701"/>
                  </a:lnTo>
                  <a:cubicBezTo>
                    <a:pt x="19424" y="11446"/>
                    <a:pt x="18662" y="9968"/>
                    <a:pt x="17710" y="9430"/>
                  </a:cubicBezTo>
                  <a:lnTo>
                    <a:pt x="1715" y="212"/>
                  </a:lnTo>
                  <a:cubicBezTo>
                    <a:pt x="1470" y="68"/>
                    <a:pt x="1238" y="0"/>
                    <a:pt x="102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8" name="Google Shape;2538;p30"/>
            <p:cNvSpPr/>
            <p:nvPr/>
          </p:nvSpPr>
          <p:spPr>
            <a:xfrm>
              <a:off x="1624100" y="3460300"/>
              <a:ext cx="233253" cy="632437"/>
            </a:xfrm>
            <a:custGeom>
              <a:rect b="b" l="l" r="r" t="t"/>
              <a:pathLst>
                <a:path extrusionOk="0" h="61105" w="22542">
                  <a:moveTo>
                    <a:pt x="21578" y="0"/>
                  </a:moveTo>
                  <a:cubicBezTo>
                    <a:pt x="21243" y="0"/>
                    <a:pt x="20817" y="156"/>
                    <a:pt x="20291" y="463"/>
                  </a:cubicBezTo>
                  <a:lnTo>
                    <a:pt x="2219" y="10901"/>
                  </a:lnTo>
                  <a:cubicBezTo>
                    <a:pt x="686" y="11782"/>
                    <a:pt x="1" y="13022"/>
                    <a:pt x="1" y="14914"/>
                  </a:cubicBezTo>
                  <a:lnTo>
                    <a:pt x="1" y="24145"/>
                  </a:lnTo>
                  <a:cubicBezTo>
                    <a:pt x="1" y="25426"/>
                    <a:pt x="304" y="26027"/>
                    <a:pt x="959" y="26027"/>
                  </a:cubicBezTo>
                  <a:cubicBezTo>
                    <a:pt x="1288" y="26027"/>
                    <a:pt x="1706" y="25875"/>
                    <a:pt x="2219" y="25580"/>
                  </a:cubicBezTo>
                  <a:lnTo>
                    <a:pt x="7993" y="22253"/>
                  </a:lnTo>
                  <a:lnTo>
                    <a:pt x="7993" y="59375"/>
                  </a:lnTo>
                  <a:cubicBezTo>
                    <a:pt x="7993" y="60390"/>
                    <a:pt x="8801" y="61104"/>
                    <a:pt x="9690" y="61104"/>
                  </a:cubicBezTo>
                  <a:cubicBezTo>
                    <a:pt x="9972" y="61104"/>
                    <a:pt x="10262" y="61032"/>
                    <a:pt x="10537" y="60875"/>
                  </a:cubicBezTo>
                  <a:lnTo>
                    <a:pt x="20649" y="55036"/>
                  </a:lnTo>
                  <a:cubicBezTo>
                    <a:pt x="21856" y="54351"/>
                    <a:pt x="22541" y="53144"/>
                    <a:pt x="22541" y="51774"/>
                  </a:cubicBezTo>
                  <a:lnTo>
                    <a:pt x="22541" y="1866"/>
                  </a:lnTo>
                  <a:cubicBezTo>
                    <a:pt x="22541" y="609"/>
                    <a:pt x="22239" y="0"/>
                    <a:pt x="215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39" name="Google Shape;2539;p30"/>
          <p:cNvGrpSpPr/>
          <p:nvPr/>
        </p:nvGrpSpPr>
        <p:grpSpPr>
          <a:xfrm>
            <a:off x="5791100" y="2808257"/>
            <a:ext cx="530858" cy="807325"/>
            <a:chOff x="4215263" y="3178875"/>
            <a:chExt cx="675907" cy="1188467"/>
          </a:xfrm>
        </p:grpSpPr>
        <p:sp>
          <p:nvSpPr>
            <p:cNvPr id="2540" name="Google Shape;2540;p30"/>
            <p:cNvSpPr/>
            <p:nvPr/>
          </p:nvSpPr>
          <p:spPr>
            <a:xfrm flipH="1">
              <a:off x="4215263" y="3178875"/>
              <a:ext cx="638370" cy="1167042"/>
            </a:xfrm>
            <a:custGeom>
              <a:rect b="b" l="l" r="r" t="t"/>
              <a:pathLst>
                <a:path extrusionOk="0" h="32022" w="19424">
                  <a:moveTo>
                    <a:pt x="1029" y="0"/>
                  </a:moveTo>
                  <a:cubicBezTo>
                    <a:pt x="422" y="0"/>
                    <a:pt x="1" y="567"/>
                    <a:pt x="1" y="1500"/>
                  </a:cubicBezTo>
                  <a:lnTo>
                    <a:pt x="1" y="19332"/>
                  </a:lnTo>
                  <a:cubicBezTo>
                    <a:pt x="1" y="20586"/>
                    <a:pt x="763" y="22054"/>
                    <a:pt x="1715" y="22603"/>
                  </a:cubicBezTo>
                  <a:lnTo>
                    <a:pt x="17710" y="31821"/>
                  </a:lnTo>
                  <a:cubicBezTo>
                    <a:pt x="17951" y="31957"/>
                    <a:pt x="18180" y="32022"/>
                    <a:pt x="18387" y="32022"/>
                  </a:cubicBezTo>
                  <a:cubicBezTo>
                    <a:pt x="18999" y="32022"/>
                    <a:pt x="19424" y="31462"/>
                    <a:pt x="19424" y="30533"/>
                  </a:cubicBezTo>
                  <a:lnTo>
                    <a:pt x="19424" y="12701"/>
                  </a:lnTo>
                  <a:cubicBezTo>
                    <a:pt x="19424" y="11446"/>
                    <a:pt x="18662" y="9968"/>
                    <a:pt x="17710" y="9430"/>
                  </a:cubicBezTo>
                  <a:lnTo>
                    <a:pt x="1715" y="212"/>
                  </a:lnTo>
                  <a:cubicBezTo>
                    <a:pt x="1470" y="68"/>
                    <a:pt x="1238" y="0"/>
                    <a:pt x="10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1" name="Google Shape;2541;p30"/>
            <p:cNvSpPr/>
            <p:nvPr/>
          </p:nvSpPr>
          <p:spPr>
            <a:xfrm flipH="1">
              <a:off x="4252800" y="3200300"/>
              <a:ext cx="638370" cy="1167042"/>
            </a:xfrm>
            <a:custGeom>
              <a:rect b="b" l="l" r="r" t="t"/>
              <a:pathLst>
                <a:path extrusionOk="0" h="32022" w="19424">
                  <a:moveTo>
                    <a:pt x="1029" y="0"/>
                  </a:moveTo>
                  <a:cubicBezTo>
                    <a:pt x="422" y="0"/>
                    <a:pt x="1" y="567"/>
                    <a:pt x="1" y="1500"/>
                  </a:cubicBezTo>
                  <a:lnTo>
                    <a:pt x="1" y="19332"/>
                  </a:lnTo>
                  <a:cubicBezTo>
                    <a:pt x="1" y="20586"/>
                    <a:pt x="763" y="22054"/>
                    <a:pt x="1715" y="22603"/>
                  </a:cubicBezTo>
                  <a:lnTo>
                    <a:pt x="17710" y="31821"/>
                  </a:lnTo>
                  <a:cubicBezTo>
                    <a:pt x="17951" y="31957"/>
                    <a:pt x="18180" y="32022"/>
                    <a:pt x="18387" y="32022"/>
                  </a:cubicBezTo>
                  <a:cubicBezTo>
                    <a:pt x="18999" y="32022"/>
                    <a:pt x="19424" y="31462"/>
                    <a:pt x="19424" y="30533"/>
                  </a:cubicBezTo>
                  <a:lnTo>
                    <a:pt x="19424" y="12701"/>
                  </a:lnTo>
                  <a:cubicBezTo>
                    <a:pt x="19424" y="11446"/>
                    <a:pt x="18662" y="9968"/>
                    <a:pt x="17710" y="9430"/>
                  </a:cubicBezTo>
                  <a:lnTo>
                    <a:pt x="1715" y="212"/>
                  </a:lnTo>
                  <a:cubicBezTo>
                    <a:pt x="1470" y="68"/>
                    <a:pt x="1238" y="0"/>
                    <a:pt x="102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2" name="Google Shape;2542;p30"/>
            <p:cNvSpPr/>
            <p:nvPr/>
          </p:nvSpPr>
          <p:spPr>
            <a:xfrm>
              <a:off x="4398730" y="3451413"/>
              <a:ext cx="346760" cy="702915"/>
            </a:xfrm>
            <a:custGeom>
              <a:rect b="b" l="l" r="r" t="t"/>
              <a:pathLst>
                <a:path extrusionOk="0" h="64340" w="31740">
                  <a:moveTo>
                    <a:pt x="26896" y="0"/>
                  </a:moveTo>
                  <a:cubicBezTo>
                    <a:pt x="25394" y="0"/>
                    <a:pt x="23544" y="620"/>
                    <a:pt x="21366" y="1865"/>
                  </a:cubicBezTo>
                  <a:lnTo>
                    <a:pt x="4274" y="11749"/>
                  </a:lnTo>
                  <a:cubicBezTo>
                    <a:pt x="2871" y="12597"/>
                    <a:pt x="2219" y="13738"/>
                    <a:pt x="2219" y="15500"/>
                  </a:cubicBezTo>
                  <a:lnTo>
                    <a:pt x="2219" y="23753"/>
                  </a:lnTo>
                  <a:cubicBezTo>
                    <a:pt x="2219" y="24932"/>
                    <a:pt x="2482" y="25526"/>
                    <a:pt x="3096" y="25526"/>
                  </a:cubicBezTo>
                  <a:cubicBezTo>
                    <a:pt x="3399" y="25526"/>
                    <a:pt x="3788" y="25381"/>
                    <a:pt x="4274" y="25090"/>
                  </a:cubicBezTo>
                  <a:lnTo>
                    <a:pt x="16865" y="17848"/>
                  </a:lnTo>
                  <a:cubicBezTo>
                    <a:pt x="17279" y="17612"/>
                    <a:pt x="17595" y="17482"/>
                    <a:pt x="17829" y="17482"/>
                  </a:cubicBezTo>
                  <a:cubicBezTo>
                    <a:pt x="18239" y="17482"/>
                    <a:pt x="18398" y="17880"/>
                    <a:pt x="18398" y="18794"/>
                  </a:cubicBezTo>
                  <a:cubicBezTo>
                    <a:pt x="18398" y="20360"/>
                    <a:pt x="18072" y="21110"/>
                    <a:pt x="16865" y="22252"/>
                  </a:cubicBezTo>
                  <a:lnTo>
                    <a:pt x="9101" y="29722"/>
                  </a:lnTo>
                  <a:cubicBezTo>
                    <a:pt x="3752" y="34778"/>
                    <a:pt x="0" y="39443"/>
                    <a:pt x="0" y="50436"/>
                  </a:cubicBezTo>
                  <a:lnTo>
                    <a:pt x="0" y="62570"/>
                  </a:lnTo>
                  <a:cubicBezTo>
                    <a:pt x="0" y="63760"/>
                    <a:pt x="283" y="64339"/>
                    <a:pt x="918" y="64339"/>
                  </a:cubicBezTo>
                  <a:cubicBezTo>
                    <a:pt x="1224" y="64339"/>
                    <a:pt x="1611" y="64205"/>
                    <a:pt x="2088" y="63940"/>
                  </a:cubicBezTo>
                  <a:lnTo>
                    <a:pt x="29652" y="47989"/>
                  </a:lnTo>
                  <a:cubicBezTo>
                    <a:pt x="31087" y="47109"/>
                    <a:pt x="31740" y="45999"/>
                    <a:pt x="31740" y="44238"/>
                  </a:cubicBezTo>
                  <a:lnTo>
                    <a:pt x="31740" y="35953"/>
                  </a:lnTo>
                  <a:cubicBezTo>
                    <a:pt x="31740" y="34773"/>
                    <a:pt x="31462" y="34208"/>
                    <a:pt x="30838" y="34208"/>
                  </a:cubicBezTo>
                  <a:cubicBezTo>
                    <a:pt x="30529" y="34208"/>
                    <a:pt x="30137" y="34346"/>
                    <a:pt x="29652" y="34615"/>
                  </a:cubicBezTo>
                  <a:lnTo>
                    <a:pt x="13146" y="44140"/>
                  </a:lnTo>
                  <a:lnTo>
                    <a:pt x="13146" y="42672"/>
                  </a:lnTo>
                  <a:cubicBezTo>
                    <a:pt x="13146" y="41139"/>
                    <a:pt x="13505" y="40813"/>
                    <a:pt x="14647" y="39704"/>
                  </a:cubicBezTo>
                  <a:lnTo>
                    <a:pt x="22508" y="32071"/>
                  </a:lnTo>
                  <a:cubicBezTo>
                    <a:pt x="28151" y="26688"/>
                    <a:pt x="31576" y="21469"/>
                    <a:pt x="31576" y="14358"/>
                  </a:cubicBezTo>
                  <a:lnTo>
                    <a:pt x="31576" y="7704"/>
                  </a:lnTo>
                  <a:cubicBezTo>
                    <a:pt x="31576" y="2581"/>
                    <a:pt x="29960" y="0"/>
                    <a:pt x="268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grpSp>
        <p:nvGrpSpPr>
          <p:cNvPr id="2543" name="Google Shape;2543;p30"/>
          <p:cNvGrpSpPr/>
          <p:nvPr/>
        </p:nvGrpSpPr>
        <p:grpSpPr>
          <a:xfrm>
            <a:off x="4683063" y="2413725"/>
            <a:ext cx="530833" cy="807325"/>
            <a:chOff x="7027913" y="3178875"/>
            <a:chExt cx="680120" cy="1188467"/>
          </a:xfrm>
        </p:grpSpPr>
        <p:sp>
          <p:nvSpPr>
            <p:cNvPr id="2544" name="Google Shape;2544;p30"/>
            <p:cNvSpPr/>
            <p:nvPr/>
          </p:nvSpPr>
          <p:spPr>
            <a:xfrm flipH="1">
              <a:off x="7027913" y="3178875"/>
              <a:ext cx="638370" cy="1167042"/>
            </a:xfrm>
            <a:custGeom>
              <a:rect b="b" l="l" r="r" t="t"/>
              <a:pathLst>
                <a:path extrusionOk="0" h="32022" w="19424">
                  <a:moveTo>
                    <a:pt x="1029" y="0"/>
                  </a:moveTo>
                  <a:cubicBezTo>
                    <a:pt x="422" y="0"/>
                    <a:pt x="1" y="567"/>
                    <a:pt x="1" y="1500"/>
                  </a:cubicBezTo>
                  <a:lnTo>
                    <a:pt x="1" y="19332"/>
                  </a:lnTo>
                  <a:cubicBezTo>
                    <a:pt x="1" y="20586"/>
                    <a:pt x="763" y="22054"/>
                    <a:pt x="1715" y="22603"/>
                  </a:cubicBezTo>
                  <a:lnTo>
                    <a:pt x="17710" y="31821"/>
                  </a:lnTo>
                  <a:cubicBezTo>
                    <a:pt x="17951" y="31957"/>
                    <a:pt x="18180" y="32022"/>
                    <a:pt x="18387" y="32022"/>
                  </a:cubicBezTo>
                  <a:cubicBezTo>
                    <a:pt x="18999" y="32022"/>
                    <a:pt x="19424" y="31462"/>
                    <a:pt x="19424" y="30533"/>
                  </a:cubicBezTo>
                  <a:lnTo>
                    <a:pt x="19424" y="12701"/>
                  </a:lnTo>
                  <a:cubicBezTo>
                    <a:pt x="19424" y="11446"/>
                    <a:pt x="18662" y="9968"/>
                    <a:pt x="17710" y="9430"/>
                  </a:cubicBezTo>
                  <a:lnTo>
                    <a:pt x="1715" y="212"/>
                  </a:lnTo>
                  <a:cubicBezTo>
                    <a:pt x="1470" y="68"/>
                    <a:pt x="1238" y="0"/>
                    <a:pt x="10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5" name="Google Shape;2545;p30"/>
            <p:cNvSpPr/>
            <p:nvPr/>
          </p:nvSpPr>
          <p:spPr>
            <a:xfrm flipH="1">
              <a:off x="7069663" y="3200300"/>
              <a:ext cx="638370" cy="1167042"/>
            </a:xfrm>
            <a:custGeom>
              <a:rect b="b" l="l" r="r" t="t"/>
              <a:pathLst>
                <a:path extrusionOk="0" h="32022" w="19424">
                  <a:moveTo>
                    <a:pt x="1029" y="0"/>
                  </a:moveTo>
                  <a:cubicBezTo>
                    <a:pt x="422" y="0"/>
                    <a:pt x="1" y="567"/>
                    <a:pt x="1" y="1500"/>
                  </a:cubicBezTo>
                  <a:lnTo>
                    <a:pt x="1" y="19332"/>
                  </a:lnTo>
                  <a:cubicBezTo>
                    <a:pt x="1" y="20586"/>
                    <a:pt x="763" y="22054"/>
                    <a:pt x="1715" y="22603"/>
                  </a:cubicBezTo>
                  <a:lnTo>
                    <a:pt x="17710" y="31821"/>
                  </a:lnTo>
                  <a:cubicBezTo>
                    <a:pt x="17951" y="31957"/>
                    <a:pt x="18180" y="32022"/>
                    <a:pt x="18387" y="32022"/>
                  </a:cubicBezTo>
                  <a:cubicBezTo>
                    <a:pt x="18999" y="32022"/>
                    <a:pt x="19424" y="31462"/>
                    <a:pt x="19424" y="30533"/>
                  </a:cubicBezTo>
                  <a:lnTo>
                    <a:pt x="19424" y="12701"/>
                  </a:lnTo>
                  <a:cubicBezTo>
                    <a:pt x="19424" y="11446"/>
                    <a:pt x="18662" y="9968"/>
                    <a:pt x="17710" y="9430"/>
                  </a:cubicBezTo>
                  <a:lnTo>
                    <a:pt x="1715" y="212"/>
                  </a:lnTo>
                  <a:cubicBezTo>
                    <a:pt x="1470" y="68"/>
                    <a:pt x="1238" y="0"/>
                    <a:pt x="102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6" name="Google Shape;2546;p30"/>
            <p:cNvSpPr/>
            <p:nvPr/>
          </p:nvSpPr>
          <p:spPr>
            <a:xfrm>
              <a:off x="7211543" y="3452255"/>
              <a:ext cx="354857" cy="701234"/>
            </a:xfrm>
            <a:custGeom>
              <a:rect b="b" l="l" r="r" t="t"/>
              <a:pathLst>
                <a:path extrusionOk="0" h="65751" w="33273">
                  <a:moveTo>
                    <a:pt x="24820" y="1"/>
                  </a:moveTo>
                  <a:cubicBezTo>
                    <a:pt x="23338" y="1"/>
                    <a:pt x="21473" y="620"/>
                    <a:pt x="19213" y="1930"/>
                  </a:cubicBezTo>
                  <a:lnTo>
                    <a:pt x="2186" y="11716"/>
                  </a:lnTo>
                  <a:cubicBezTo>
                    <a:pt x="653" y="12630"/>
                    <a:pt x="0" y="13804"/>
                    <a:pt x="0" y="15696"/>
                  </a:cubicBezTo>
                  <a:lnTo>
                    <a:pt x="0" y="24438"/>
                  </a:lnTo>
                  <a:cubicBezTo>
                    <a:pt x="0" y="25704"/>
                    <a:pt x="307" y="26328"/>
                    <a:pt x="960" y="26328"/>
                  </a:cubicBezTo>
                  <a:cubicBezTo>
                    <a:pt x="1282" y="26328"/>
                    <a:pt x="1689" y="26175"/>
                    <a:pt x="2186" y="25873"/>
                  </a:cubicBezTo>
                  <a:lnTo>
                    <a:pt x="13537" y="19349"/>
                  </a:lnTo>
                  <a:cubicBezTo>
                    <a:pt x="14187" y="18970"/>
                    <a:pt x="14661" y="18811"/>
                    <a:pt x="15004" y="18811"/>
                  </a:cubicBezTo>
                  <a:cubicBezTo>
                    <a:pt x="15693" y="18811"/>
                    <a:pt x="15853" y="19457"/>
                    <a:pt x="15853" y="20263"/>
                  </a:cubicBezTo>
                  <a:lnTo>
                    <a:pt x="15853" y="21339"/>
                  </a:lnTo>
                  <a:cubicBezTo>
                    <a:pt x="15853" y="22579"/>
                    <a:pt x="15495" y="23786"/>
                    <a:pt x="13537" y="24927"/>
                  </a:cubicBezTo>
                  <a:lnTo>
                    <a:pt x="7144" y="28646"/>
                  </a:lnTo>
                  <a:cubicBezTo>
                    <a:pt x="5578" y="29559"/>
                    <a:pt x="4926" y="30734"/>
                    <a:pt x="4926" y="32593"/>
                  </a:cubicBezTo>
                  <a:lnTo>
                    <a:pt x="4926" y="40552"/>
                  </a:lnTo>
                  <a:cubicBezTo>
                    <a:pt x="4926" y="41819"/>
                    <a:pt x="5233" y="42427"/>
                    <a:pt x="5895" y="42427"/>
                  </a:cubicBezTo>
                  <a:cubicBezTo>
                    <a:pt x="6223" y="42427"/>
                    <a:pt x="6637" y="42279"/>
                    <a:pt x="7144" y="41988"/>
                  </a:cubicBezTo>
                  <a:lnTo>
                    <a:pt x="17484" y="35986"/>
                  </a:lnTo>
                  <a:cubicBezTo>
                    <a:pt x="18157" y="35593"/>
                    <a:pt x="18641" y="35428"/>
                    <a:pt x="18986" y="35428"/>
                  </a:cubicBezTo>
                  <a:cubicBezTo>
                    <a:pt x="19646" y="35428"/>
                    <a:pt x="19800" y="36030"/>
                    <a:pt x="19800" y="36801"/>
                  </a:cubicBezTo>
                  <a:lnTo>
                    <a:pt x="19800" y="38791"/>
                  </a:lnTo>
                  <a:cubicBezTo>
                    <a:pt x="19800" y="40030"/>
                    <a:pt x="19442" y="41237"/>
                    <a:pt x="17484" y="42379"/>
                  </a:cubicBezTo>
                  <a:lnTo>
                    <a:pt x="2186" y="51252"/>
                  </a:lnTo>
                  <a:cubicBezTo>
                    <a:pt x="653" y="52132"/>
                    <a:pt x="0" y="53307"/>
                    <a:pt x="0" y="55199"/>
                  </a:cubicBezTo>
                  <a:lnTo>
                    <a:pt x="0" y="63876"/>
                  </a:lnTo>
                  <a:cubicBezTo>
                    <a:pt x="0" y="65142"/>
                    <a:pt x="307" y="65751"/>
                    <a:pt x="960" y="65751"/>
                  </a:cubicBezTo>
                  <a:cubicBezTo>
                    <a:pt x="1283" y="65751"/>
                    <a:pt x="1690" y="65602"/>
                    <a:pt x="2186" y="65311"/>
                  </a:cubicBezTo>
                  <a:lnTo>
                    <a:pt x="21431" y="54187"/>
                  </a:lnTo>
                  <a:cubicBezTo>
                    <a:pt x="29228" y="49686"/>
                    <a:pt x="33272" y="42673"/>
                    <a:pt x="33272" y="35007"/>
                  </a:cubicBezTo>
                  <a:lnTo>
                    <a:pt x="33272" y="27602"/>
                  </a:lnTo>
                  <a:cubicBezTo>
                    <a:pt x="33272" y="22766"/>
                    <a:pt x="32253" y="20232"/>
                    <a:pt x="29428" y="20232"/>
                  </a:cubicBezTo>
                  <a:cubicBezTo>
                    <a:pt x="28404" y="20232"/>
                    <a:pt x="27143" y="20565"/>
                    <a:pt x="25607" y="21241"/>
                  </a:cubicBezTo>
                  <a:cubicBezTo>
                    <a:pt x="28282" y="18240"/>
                    <a:pt x="29195" y="14913"/>
                    <a:pt x="29195" y="11129"/>
                  </a:cubicBezTo>
                  <a:lnTo>
                    <a:pt x="29195" y="6791"/>
                  </a:lnTo>
                  <a:cubicBezTo>
                    <a:pt x="29195" y="2450"/>
                    <a:pt x="27765" y="1"/>
                    <a:pt x="248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47" name="Google Shape;2547;p30"/>
          <p:cNvGrpSpPr/>
          <p:nvPr/>
        </p:nvGrpSpPr>
        <p:grpSpPr>
          <a:xfrm>
            <a:off x="3394505" y="1940013"/>
            <a:ext cx="530859" cy="807325"/>
            <a:chOff x="1390388" y="3178875"/>
            <a:chExt cx="683920" cy="1188467"/>
          </a:xfrm>
        </p:grpSpPr>
        <p:sp>
          <p:nvSpPr>
            <p:cNvPr id="2548" name="Google Shape;2548;p30"/>
            <p:cNvSpPr/>
            <p:nvPr/>
          </p:nvSpPr>
          <p:spPr>
            <a:xfrm flipH="1">
              <a:off x="1390388" y="3178875"/>
              <a:ext cx="638370" cy="1167042"/>
            </a:xfrm>
            <a:custGeom>
              <a:rect b="b" l="l" r="r" t="t"/>
              <a:pathLst>
                <a:path extrusionOk="0" h="32022" w="19424">
                  <a:moveTo>
                    <a:pt x="1029" y="0"/>
                  </a:moveTo>
                  <a:cubicBezTo>
                    <a:pt x="422" y="0"/>
                    <a:pt x="1" y="567"/>
                    <a:pt x="1" y="1500"/>
                  </a:cubicBezTo>
                  <a:lnTo>
                    <a:pt x="1" y="19332"/>
                  </a:lnTo>
                  <a:cubicBezTo>
                    <a:pt x="1" y="20586"/>
                    <a:pt x="763" y="22054"/>
                    <a:pt x="1715" y="22603"/>
                  </a:cubicBezTo>
                  <a:lnTo>
                    <a:pt x="17710" y="31821"/>
                  </a:lnTo>
                  <a:cubicBezTo>
                    <a:pt x="17951" y="31957"/>
                    <a:pt x="18180" y="32022"/>
                    <a:pt x="18387" y="32022"/>
                  </a:cubicBezTo>
                  <a:cubicBezTo>
                    <a:pt x="18999" y="32022"/>
                    <a:pt x="19424" y="31462"/>
                    <a:pt x="19424" y="30533"/>
                  </a:cubicBezTo>
                  <a:lnTo>
                    <a:pt x="19424" y="12701"/>
                  </a:lnTo>
                  <a:cubicBezTo>
                    <a:pt x="19424" y="11446"/>
                    <a:pt x="18662" y="9968"/>
                    <a:pt x="17710" y="9430"/>
                  </a:cubicBezTo>
                  <a:lnTo>
                    <a:pt x="1715" y="212"/>
                  </a:lnTo>
                  <a:cubicBezTo>
                    <a:pt x="1470" y="68"/>
                    <a:pt x="1238" y="0"/>
                    <a:pt x="10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9" name="Google Shape;2549;p30"/>
            <p:cNvSpPr/>
            <p:nvPr/>
          </p:nvSpPr>
          <p:spPr>
            <a:xfrm flipH="1">
              <a:off x="1435938" y="3200300"/>
              <a:ext cx="638370" cy="1167042"/>
            </a:xfrm>
            <a:custGeom>
              <a:rect b="b" l="l" r="r" t="t"/>
              <a:pathLst>
                <a:path extrusionOk="0" h="32022" w="19424">
                  <a:moveTo>
                    <a:pt x="1029" y="0"/>
                  </a:moveTo>
                  <a:cubicBezTo>
                    <a:pt x="422" y="0"/>
                    <a:pt x="1" y="567"/>
                    <a:pt x="1" y="1500"/>
                  </a:cubicBezTo>
                  <a:lnTo>
                    <a:pt x="1" y="19332"/>
                  </a:lnTo>
                  <a:cubicBezTo>
                    <a:pt x="1" y="20586"/>
                    <a:pt x="763" y="22054"/>
                    <a:pt x="1715" y="22603"/>
                  </a:cubicBezTo>
                  <a:lnTo>
                    <a:pt x="17710" y="31821"/>
                  </a:lnTo>
                  <a:cubicBezTo>
                    <a:pt x="17951" y="31957"/>
                    <a:pt x="18180" y="32022"/>
                    <a:pt x="18387" y="32022"/>
                  </a:cubicBezTo>
                  <a:cubicBezTo>
                    <a:pt x="18999" y="32022"/>
                    <a:pt x="19424" y="31462"/>
                    <a:pt x="19424" y="30533"/>
                  </a:cubicBezTo>
                  <a:lnTo>
                    <a:pt x="19424" y="12701"/>
                  </a:lnTo>
                  <a:cubicBezTo>
                    <a:pt x="19424" y="11446"/>
                    <a:pt x="18662" y="9968"/>
                    <a:pt x="17710" y="9430"/>
                  </a:cubicBezTo>
                  <a:lnTo>
                    <a:pt x="1715" y="212"/>
                  </a:lnTo>
                  <a:cubicBezTo>
                    <a:pt x="1470" y="68"/>
                    <a:pt x="1238" y="0"/>
                    <a:pt x="102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0" name="Google Shape;2550;p30"/>
            <p:cNvSpPr/>
            <p:nvPr/>
          </p:nvSpPr>
          <p:spPr>
            <a:xfrm>
              <a:off x="1561363" y="3384099"/>
              <a:ext cx="387765" cy="660469"/>
            </a:xfrm>
            <a:custGeom>
              <a:rect b="b" l="l" r="r" t="t"/>
              <a:pathLst>
                <a:path extrusionOk="0" h="56717" w="33306">
                  <a:moveTo>
                    <a:pt x="32373" y="0"/>
                  </a:moveTo>
                  <a:cubicBezTo>
                    <a:pt x="32068" y="0"/>
                    <a:pt x="31684" y="134"/>
                    <a:pt x="31218" y="399"/>
                  </a:cubicBezTo>
                  <a:lnTo>
                    <a:pt x="22346" y="5553"/>
                  </a:lnTo>
                  <a:cubicBezTo>
                    <a:pt x="20910" y="6401"/>
                    <a:pt x="20258" y="7543"/>
                    <a:pt x="20258" y="9304"/>
                  </a:cubicBezTo>
                  <a:lnTo>
                    <a:pt x="20258" y="30996"/>
                  </a:lnTo>
                  <a:lnTo>
                    <a:pt x="14876" y="34095"/>
                  </a:lnTo>
                  <a:cubicBezTo>
                    <a:pt x="14559" y="34282"/>
                    <a:pt x="14276" y="34372"/>
                    <a:pt x="14035" y="34372"/>
                  </a:cubicBezTo>
                  <a:cubicBezTo>
                    <a:pt x="13431" y="34372"/>
                    <a:pt x="13081" y="33806"/>
                    <a:pt x="13081" y="32758"/>
                  </a:cubicBezTo>
                  <a:lnTo>
                    <a:pt x="13081" y="13414"/>
                  </a:lnTo>
                  <a:cubicBezTo>
                    <a:pt x="13081" y="12235"/>
                    <a:pt x="12789" y="11670"/>
                    <a:pt x="12165" y="11670"/>
                  </a:cubicBezTo>
                  <a:cubicBezTo>
                    <a:pt x="11857" y="11670"/>
                    <a:pt x="11468" y="11807"/>
                    <a:pt x="10994" y="12077"/>
                  </a:cubicBezTo>
                  <a:lnTo>
                    <a:pt x="2056" y="17263"/>
                  </a:lnTo>
                  <a:cubicBezTo>
                    <a:pt x="653" y="18112"/>
                    <a:pt x="1" y="19253"/>
                    <a:pt x="1" y="20982"/>
                  </a:cubicBezTo>
                  <a:lnTo>
                    <a:pt x="1" y="45741"/>
                  </a:lnTo>
                  <a:cubicBezTo>
                    <a:pt x="1" y="50982"/>
                    <a:pt x="1281" y="53621"/>
                    <a:pt x="4260" y="53621"/>
                  </a:cubicBezTo>
                  <a:cubicBezTo>
                    <a:pt x="5842" y="53621"/>
                    <a:pt x="7903" y="52877"/>
                    <a:pt x="10505" y="51384"/>
                  </a:cubicBezTo>
                  <a:lnTo>
                    <a:pt x="20258" y="45741"/>
                  </a:lnTo>
                  <a:lnTo>
                    <a:pt x="20258" y="54972"/>
                  </a:lnTo>
                  <a:cubicBezTo>
                    <a:pt x="20258" y="56151"/>
                    <a:pt x="20550" y="56717"/>
                    <a:pt x="21174" y="56717"/>
                  </a:cubicBezTo>
                  <a:cubicBezTo>
                    <a:pt x="21482" y="56717"/>
                    <a:pt x="21871" y="56579"/>
                    <a:pt x="22346" y="56309"/>
                  </a:cubicBezTo>
                  <a:lnTo>
                    <a:pt x="31218" y="51188"/>
                  </a:lnTo>
                  <a:cubicBezTo>
                    <a:pt x="32653" y="50307"/>
                    <a:pt x="33306" y="49166"/>
                    <a:pt x="33306" y="47437"/>
                  </a:cubicBezTo>
                  <a:lnTo>
                    <a:pt x="33306" y="1769"/>
                  </a:lnTo>
                  <a:cubicBezTo>
                    <a:pt x="33306" y="580"/>
                    <a:pt x="33008" y="0"/>
                    <a:pt x="323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51" name="Google Shape;2551;p30"/>
          <p:cNvGrpSpPr/>
          <p:nvPr/>
        </p:nvGrpSpPr>
        <p:grpSpPr>
          <a:xfrm>
            <a:off x="1902300" y="1642336"/>
            <a:ext cx="530858" cy="807325"/>
            <a:chOff x="4215263" y="3178875"/>
            <a:chExt cx="675907" cy="1188467"/>
          </a:xfrm>
        </p:grpSpPr>
        <p:sp>
          <p:nvSpPr>
            <p:cNvPr id="2552" name="Google Shape;2552;p30"/>
            <p:cNvSpPr/>
            <p:nvPr/>
          </p:nvSpPr>
          <p:spPr>
            <a:xfrm flipH="1">
              <a:off x="4215263" y="3178875"/>
              <a:ext cx="638370" cy="1167042"/>
            </a:xfrm>
            <a:custGeom>
              <a:rect b="b" l="l" r="r" t="t"/>
              <a:pathLst>
                <a:path extrusionOk="0" h="32022" w="19424">
                  <a:moveTo>
                    <a:pt x="1029" y="0"/>
                  </a:moveTo>
                  <a:cubicBezTo>
                    <a:pt x="422" y="0"/>
                    <a:pt x="1" y="567"/>
                    <a:pt x="1" y="1500"/>
                  </a:cubicBezTo>
                  <a:lnTo>
                    <a:pt x="1" y="19332"/>
                  </a:lnTo>
                  <a:cubicBezTo>
                    <a:pt x="1" y="20586"/>
                    <a:pt x="763" y="22054"/>
                    <a:pt x="1715" y="22603"/>
                  </a:cubicBezTo>
                  <a:lnTo>
                    <a:pt x="17710" y="31821"/>
                  </a:lnTo>
                  <a:cubicBezTo>
                    <a:pt x="17951" y="31957"/>
                    <a:pt x="18180" y="32022"/>
                    <a:pt x="18387" y="32022"/>
                  </a:cubicBezTo>
                  <a:cubicBezTo>
                    <a:pt x="18999" y="32022"/>
                    <a:pt x="19424" y="31462"/>
                    <a:pt x="19424" y="30533"/>
                  </a:cubicBezTo>
                  <a:lnTo>
                    <a:pt x="19424" y="12701"/>
                  </a:lnTo>
                  <a:cubicBezTo>
                    <a:pt x="19424" y="11446"/>
                    <a:pt x="18662" y="9968"/>
                    <a:pt x="17710" y="9430"/>
                  </a:cubicBezTo>
                  <a:lnTo>
                    <a:pt x="1715" y="212"/>
                  </a:lnTo>
                  <a:cubicBezTo>
                    <a:pt x="1470" y="68"/>
                    <a:pt x="1238" y="0"/>
                    <a:pt x="10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3" name="Google Shape;2553;p30"/>
            <p:cNvSpPr/>
            <p:nvPr/>
          </p:nvSpPr>
          <p:spPr>
            <a:xfrm flipH="1">
              <a:off x="4252800" y="3200300"/>
              <a:ext cx="638370" cy="1167042"/>
            </a:xfrm>
            <a:custGeom>
              <a:rect b="b" l="l" r="r" t="t"/>
              <a:pathLst>
                <a:path extrusionOk="0" h="32022" w="19424">
                  <a:moveTo>
                    <a:pt x="1029" y="0"/>
                  </a:moveTo>
                  <a:cubicBezTo>
                    <a:pt x="422" y="0"/>
                    <a:pt x="1" y="567"/>
                    <a:pt x="1" y="1500"/>
                  </a:cubicBezTo>
                  <a:lnTo>
                    <a:pt x="1" y="19332"/>
                  </a:lnTo>
                  <a:cubicBezTo>
                    <a:pt x="1" y="20586"/>
                    <a:pt x="763" y="22054"/>
                    <a:pt x="1715" y="22603"/>
                  </a:cubicBezTo>
                  <a:lnTo>
                    <a:pt x="17710" y="31821"/>
                  </a:lnTo>
                  <a:cubicBezTo>
                    <a:pt x="17951" y="31957"/>
                    <a:pt x="18180" y="32022"/>
                    <a:pt x="18387" y="32022"/>
                  </a:cubicBezTo>
                  <a:cubicBezTo>
                    <a:pt x="18999" y="32022"/>
                    <a:pt x="19424" y="31462"/>
                    <a:pt x="19424" y="30533"/>
                  </a:cubicBezTo>
                  <a:lnTo>
                    <a:pt x="19424" y="12701"/>
                  </a:lnTo>
                  <a:cubicBezTo>
                    <a:pt x="19424" y="11446"/>
                    <a:pt x="18662" y="9968"/>
                    <a:pt x="17710" y="9430"/>
                  </a:cubicBezTo>
                  <a:lnTo>
                    <a:pt x="1715" y="212"/>
                  </a:lnTo>
                  <a:cubicBezTo>
                    <a:pt x="1470" y="68"/>
                    <a:pt x="1238" y="0"/>
                    <a:pt x="102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4" name="Google Shape;2554;p30"/>
            <p:cNvSpPr/>
            <p:nvPr/>
          </p:nvSpPr>
          <p:spPr>
            <a:xfrm>
              <a:off x="4386351" y="3395476"/>
              <a:ext cx="371531" cy="776688"/>
            </a:xfrm>
            <a:custGeom>
              <a:rect b="b" l="l" r="r" t="t"/>
              <a:pathLst>
                <a:path extrusionOk="0" h="67377" w="32230">
                  <a:moveTo>
                    <a:pt x="29195" y="0"/>
                  </a:moveTo>
                  <a:cubicBezTo>
                    <a:pt x="28880" y="0"/>
                    <a:pt x="28480" y="149"/>
                    <a:pt x="27989" y="444"/>
                  </a:cubicBezTo>
                  <a:lnTo>
                    <a:pt x="2708" y="15025"/>
                  </a:lnTo>
                  <a:cubicBezTo>
                    <a:pt x="1241" y="15906"/>
                    <a:pt x="588" y="17047"/>
                    <a:pt x="588" y="18841"/>
                  </a:cubicBezTo>
                  <a:lnTo>
                    <a:pt x="588" y="45622"/>
                  </a:lnTo>
                  <a:cubicBezTo>
                    <a:pt x="588" y="46816"/>
                    <a:pt x="877" y="47389"/>
                    <a:pt x="1502" y="47389"/>
                  </a:cubicBezTo>
                  <a:cubicBezTo>
                    <a:pt x="1817" y="47389"/>
                    <a:pt x="2217" y="47244"/>
                    <a:pt x="2708" y="46960"/>
                  </a:cubicBezTo>
                  <a:lnTo>
                    <a:pt x="17257" y="38544"/>
                  </a:lnTo>
                  <a:cubicBezTo>
                    <a:pt x="17601" y="38354"/>
                    <a:pt x="17906" y="38251"/>
                    <a:pt x="18155" y="38251"/>
                  </a:cubicBezTo>
                  <a:cubicBezTo>
                    <a:pt x="18591" y="38251"/>
                    <a:pt x="18855" y="38568"/>
                    <a:pt x="18855" y="39294"/>
                  </a:cubicBezTo>
                  <a:lnTo>
                    <a:pt x="18855" y="42099"/>
                  </a:lnTo>
                  <a:cubicBezTo>
                    <a:pt x="18855" y="43241"/>
                    <a:pt x="18203" y="44154"/>
                    <a:pt x="17257" y="44676"/>
                  </a:cubicBezTo>
                  <a:lnTo>
                    <a:pt x="2121" y="53386"/>
                  </a:lnTo>
                  <a:cubicBezTo>
                    <a:pt x="653" y="54267"/>
                    <a:pt x="1" y="55408"/>
                    <a:pt x="1" y="57202"/>
                  </a:cubicBezTo>
                  <a:lnTo>
                    <a:pt x="1" y="65586"/>
                  </a:lnTo>
                  <a:cubicBezTo>
                    <a:pt x="1" y="66789"/>
                    <a:pt x="295" y="67376"/>
                    <a:pt x="931" y="67376"/>
                  </a:cubicBezTo>
                  <a:cubicBezTo>
                    <a:pt x="1243" y="67376"/>
                    <a:pt x="1638" y="67235"/>
                    <a:pt x="2121" y="66956"/>
                  </a:cubicBezTo>
                  <a:lnTo>
                    <a:pt x="20780" y="56126"/>
                  </a:lnTo>
                  <a:cubicBezTo>
                    <a:pt x="27826" y="52048"/>
                    <a:pt x="32229" y="44937"/>
                    <a:pt x="32229" y="37631"/>
                  </a:cubicBezTo>
                  <a:lnTo>
                    <a:pt x="32229" y="27681"/>
                  </a:lnTo>
                  <a:cubicBezTo>
                    <a:pt x="32229" y="22682"/>
                    <a:pt x="30522" y="20308"/>
                    <a:pt x="27552" y="20308"/>
                  </a:cubicBezTo>
                  <a:cubicBezTo>
                    <a:pt x="26007" y="20308"/>
                    <a:pt x="24120" y="20951"/>
                    <a:pt x="21954" y="22201"/>
                  </a:cubicBezTo>
                  <a:lnTo>
                    <a:pt x="13930" y="26866"/>
                  </a:lnTo>
                  <a:lnTo>
                    <a:pt x="13930" y="22201"/>
                  </a:lnTo>
                  <a:lnTo>
                    <a:pt x="27989" y="14112"/>
                  </a:lnTo>
                  <a:cubicBezTo>
                    <a:pt x="29457" y="13231"/>
                    <a:pt x="30109" y="12089"/>
                    <a:pt x="30109" y="10295"/>
                  </a:cubicBezTo>
                  <a:lnTo>
                    <a:pt x="30109" y="1781"/>
                  </a:lnTo>
                  <a:cubicBezTo>
                    <a:pt x="30109" y="588"/>
                    <a:pt x="29820" y="0"/>
                    <a:pt x="291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2555" name="Google Shape;2555;p30"/>
          <p:cNvCxnSpPr/>
          <p:nvPr/>
        </p:nvCxnSpPr>
        <p:spPr>
          <a:xfrm flipH="1">
            <a:off x="1912750" y="2449638"/>
            <a:ext cx="8700" cy="549000"/>
          </a:xfrm>
          <a:prstGeom prst="straightConnector1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2556" name="Google Shape;2556;p30"/>
          <p:cNvCxnSpPr/>
          <p:nvPr/>
        </p:nvCxnSpPr>
        <p:spPr>
          <a:xfrm flipH="1">
            <a:off x="3394500" y="2656713"/>
            <a:ext cx="8400" cy="473700"/>
          </a:xfrm>
          <a:prstGeom prst="straightConnector1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2557" name="Google Shape;2557;p30"/>
          <p:cNvCxnSpPr/>
          <p:nvPr/>
        </p:nvCxnSpPr>
        <p:spPr>
          <a:xfrm flipH="1">
            <a:off x="6224250" y="2297238"/>
            <a:ext cx="8700" cy="549000"/>
          </a:xfrm>
          <a:prstGeom prst="straightConnector1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med" w="med" type="oval"/>
            <a:tailEnd len="med" w="med" type="none"/>
          </a:ln>
        </p:spPr>
      </p:cxnSp>
      <p:cxnSp>
        <p:nvCxnSpPr>
          <p:cNvPr id="2558" name="Google Shape;2558;p30"/>
          <p:cNvCxnSpPr/>
          <p:nvPr/>
        </p:nvCxnSpPr>
        <p:spPr>
          <a:xfrm flipH="1">
            <a:off x="7483350" y="2619075"/>
            <a:ext cx="8700" cy="549000"/>
          </a:xfrm>
          <a:prstGeom prst="straightConnector1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med" w="med" type="oval"/>
            <a:tailEnd len="med" w="med" type="none"/>
          </a:ln>
        </p:spPr>
      </p:cxnSp>
      <p:sp>
        <p:nvSpPr>
          <p:cNvPr id="2559" name="Google Shape;2559;p30"/>
          <p:cNvSpPr txBox="1"/>
          <p:nvPr/>
        </p:nvSpPr>
        <p:spPr>
          <a:xfrm>
            <a:off x="6959775" y="1515700"/>
            <a:ext cx="1774500" cy="5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rPr>
              <a:t>It </a:t>
            </a:r>
            <a:r>
              <a:rPr b="1" lang="en"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rPr>
              <a:t>generates loyalty tokens</a:t>
            </a:r>
            <a:r>
              <a:rPr lang="en"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rPr>
              <a:t> for customers </a:t>
            </a:r>
            <a:r>
              <a:rPr b="1" lang="en"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rPr>
              <a:t>based on</a:t>
            </a:r>
            <a:r>
              <a:rPr lang="en"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rPr>
              <a:t> their actions such as </a:t>
            </a:r>
            <a:r>
              <a:rPr b="1" lang="en"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rPr>
              <a:t>purchases</a:t>
            </a:r>
            <a:r>
              <a:rPr lang="en"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rPr>
              <a:t>, </a:t>
            </a:r>
            <a:r>
              <a:rPr b="1" lang="en"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rPr>
              <a:t>referrals</a:t>
            </a:r>
            <a:r>
              <a:rPr lang="en"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rPr>
              <a:t>.</a:t>
            </a:r>
            <a:endParaRPr>
              <a:solidFill>
                <a:schemeClr val="dk2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2560" name="Google Shape;2560;p30"/>
          <p:cNvSpPr txBox="1"/>
          <p:nvPr/>
        </p:nvSpPr>
        <p:spPr>
          <a:xfrm>
            <a:off x="5169275" y="1132725"/>
            <a:ext cx="1774500" cy="80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bel"/>
                <a:ea typeface="Abel"/>
                <a:cs typeface="Abel"/>
                <a:sym typeface="Abel"/>
              </a:rPr>
              <a:t>The loyalty program </a:t>
            </a:r>
            <a:r>
              <a:rPr b="1" lang="en">
                <a:latin typeface="Abel"/>
                <a:ea typeface="Abel"/>
                <a:cs typeface="Abel"/>
                <a:sym typeface="Abel"/>
              </a:rPr>
              <a:t>streamlines </a:t>
            </a:r>
            <a:r>
              <a:rPr lang="en">
                <a:latin typeface="Abel"/>
                <a:ea typeface="Abel"/>
                <a:cs typeface="Abel"/>
                <a:sym typeface="Abel"/>
              </a:rPr>
              <a:t>the </a:t>
            </a:r>
            <a:r>
              <a:rPr b="1" lang="en">
                <a:latin typeface="Abel"/>
                <a:ea typeface="Abel"/>
                <a:cs typeface="Abel"/>
                <a:sym typeface="Abel"/>
              </a:rPr>
              <a:t>settlement </a:t>
            </a:r>
            <a:r>
              <a:rPr lang="en">
                <a:latin typeface="Abel"/>
                <a:ea typeface="Abel"/>
                <a:cs typeface="Abel"/>
                <a:sym typeface="Abel"/>
              </a:rPr>
              <a:t>process </a:t>
            </a:r>
            <a:r>
              <a:rPr b="1" lang="en">
                <a:latin typeface="Abel"/>
                <a:ea typeface="Abel"/>
                <a:cs typeface="Abel"/>
                <a:sym typeface="Abel"/>
              </a:rPr>
              <a:t>between E-commerce </a:t>
            </a:r>
            <a:r>
              <a:rPr lang="en">
                <a:latin typeface="Abel"/>
                <a:ea typeface="Abel"/>
                <a:cs typeface="Abel"/>
                <a:sym typeface="Abel"/>
              </a:rPr>
              <a:t>platforms and brands.</a:t>
            </a:r>
            <a:endParaRPr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2561" name="Google Shape;2561;p30"/>
          <p:cNvSpPr txBox="1"/>
          <p:nvPr/>
        </p:nvSpPr>
        <p:spPr>
          <a:xfrm>
            <a:off x="4443575" y="3694750"/>
            <a:ext cx="2762400" cy="7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Abel"/>
                <a:ea typeface="Abel"/>
                <a:cs typeface="Abel"/>
                <a:sym typeface="Abel"/>
              </a:rPr>
              <a:t>Clear overview</a:t>
            </a:r>
            <a:r>
              <a:rPr lang="en">
                <a:latin typeface="Abel"/>
                <a:ea typeface="Abel"/>
                <a:cs typeface="Abel"/>
                <a:sym typeface="Abel"/>
              </a:rPr>
              <a:t> of earned loyalty points and rewards. Access to </a:t>
            </a:r>
            <a:r>
              <a:rPr b="1" lang="en">
                <a:latin typeface="Abel"/>
                <a:ea typeface="Abel"/>
                <a:cs typeface="Abel"/>
                <a:sym typeface="Abel"/>
              </a:rPr>
              <a:t>transaction history</a:t>
            </a:r>
            <a:r>
              <a:rPr lang="en">
                <a:latin typeface="Abel"/>
                <a:ea typeface="Abel"/>
                <a:cs typeface="Abel"/>
                <a:sym typeface="Abel"/>
              </a:rPr>
              <a:t> for </a:t>
            </a:r>
            <a:r>
              <a:rPr b="1" lang="en">
                <a:latin typeface="Abel"/>
                <a:ea typeface="Abel"/>
                <a:cs typeface="Abel"/>
                <a:sym typeface="Abel"/>
              </a:rPr>
              <a:t>transparency</a:t>
            </a:r>
            <a:r>
              <a:rPr lang="en">
                <a:latin typeface="Abel"/>
                <a:ea typeface="Abel"/>
                <a:cs typeface="Abel"/>
                <a:sym typeface="Abel"/>
              </a:rPr>
              <a:t>.</a:t>
            </a:r>
            <a:endParaRPr>
              <a:latin typeface="Abel"/>
              <a:ea typeface="Abel"/>
              <a:cs typeface="Abel"/>
              <a:sym typeface="Abel"/>
            </a:endParaRPr>
          </a:p>
        </p:txBody>
      </p:sp>
      <p:cxnSp>
        <p:nvCxnSpPr>
          <p:cNvPr id="2562" name="Google Shape;2562;p30"/>
          <p:cNvCxnSpPr/>
          <p:nvPr/>
        </p:nvCxnSpPr>
        <p:spPr>
          <a:xfrm flipH="1">
            <a:off x="4886725" y="3221038"/>
            <a:ext cx="8400" cy="473700"/>
          </a:xfrm>
          <a:prstGeom prst="straightConnector1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2563" name="Google Shape;2563;p30"/>
          <p:cNvSpPr txBox="1"/>
          <p:nvPr/>
        </p:nvSpPr>
        <p:spPr>
          <a:xfrm>
            <a:off x="2774800" y="3221050"/>
            <a:ext cx="1774500" cy="10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Abel"/>
                <a:ea typeface="Abel"/>
                <a:cs typeface="Abel"/>
                <a:sym typeface="Abel"/>
              </a:rPr>
              <a:t>Transparent governance</a:t>
            </a:r>
            <a:r>
              <a:rPr lang="en">
                <a:latin typeface="Abel"/>
                <a:ea typeface="Abel"/>
                <a:cs typeface="Abel"/>
                <a:sym typeface="Abel"/>
              </a:rPr>
              <a:t> recorded on the blockchain. </a:t>
            </a:r>
            <a:r>
              <a:rPr b="1" lang="en">
                <a:latin typeface="Abel"/>
                <a:ea typeface="Abel"/>
                <a:cs typeface="Abel"/>
                <a:sym typeface="Abel"/>
              </a:rPr>
              <a:t>Flexibility </a:t>
            </a:r>
            <a:r>
              <a:rPr lang="en">
                <a:latin typeface="Abel"/>
                <a:ea typeface="Abel"/>
                <a:cs typeface="Abel"/>
                <a:sym typeface="Abel"/>
              </a:rPr>
              <a:t>to adjust tokenomics.</a:t>
            </a:r>
            <a:endParaRPr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2564" name="Google Shape;2564;p30"/>
          <p:cNvSpPr txBox="1"/>
          <p:nvPr/>
        </p:nvSpPr>
        <p:spPr>
          <a:xfrm>
            <a:off x="499850" y="2950838"/>
            <a:ext cx="2009400" cy="11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bel"/>
                <a:ea typeface="Abel"/>
                <a:cs typeface="Abel"/>
                <a:sym typeface="Abel"/>
              </a:rPr>
              <a:t>Ability for partners to issue their </a:t>
            </a:r>
            <a:r>
              <a:rPr b="1" lang="en">
                <a:latin typeface="Abel"/>
                <a:ea typeface="Abel"/>
                <a:cs typeface="Abel"/>
                <a:sym typeface="Abel"/>
              </a:rPr>
              <a:t>own loyalty tokens</a:t>
            </a:r>
            <a:r>
              <a:rPr lang="en">
                <a:latin typeface="Abel"/>
                <a:ea typeface="Abel"/>
                <a:cs typeface="Abel"/>
                <a:sym typeface="Abel"/>
              </a:rPr>
              <a:t>. Consistent token issuance and </a:t>
            </a:r>
            <a:r>
              <a:rPr b="1" lang="en">
                <a:latin typeface="Abel"/>
                <a:ea typeface="Abel"/>
                <a:cs typeface="Abel"/>
                <a:sym typeface="Abel"/>
              </a:rPr>
              <a:t>redemption </a:t>
            </a:r>
            <a:r>
              <a:rPr lang="en">
                <a:latin typeface="Abel"/>
                <a:ea typeface="Abel"/>
                <a:cs typeface="Abel"/>
                <a:sym typeface="Abel"/>
              </a:rPr>
              <a:t>standards. Expansion of the </a:t>
            </a:r>
            <a:r>
              <a:rPr b="1" lang="en">
                <a:latin typeface="Abel"/>
                <a:ea typeface="Abel"/>
                <a:cs typeface="Abel"/>
                <a:sym typeface="Abel"/>
              </a:rPr>
              <a:t>program's scope</a:t>
            </a:r>
            <a:r>
              <a:rPr lang="en">
                <a:latin typeface="Abel"/>
                <a:ea typeface="Abel"/>
                <a:cs typeface="Abel"/>
                <a:sym typeface="Abel"/>
              </a:rPr>
              <a:t> and </a:t>
            </a:r>
            <a:r>
              <a:rPr b="1" lang="en">
                <a:latin typeface="Abel"/>
                <a:ea typeface="Abel"/>
                <a:cs typeface="Abel"/>
                <a:sym typeface="Abel"/>
              </a:rPr>
              <a:t>offerings</a:t>
            </a:r>
            <a:r>
              <a:rPr lang="en">
                <a:latin typeface="Abel"/>
                <a:ea typeface="Abel"/>
                <a:cs typeface="Abel"/>
                <a:sym typeface="Abel"/>
              </a:rPr>
              <a:t>.</a:t>
            </a:r>
            <a:endParaRPr>
              <a:latin typeface="Abel"/>
              <a:ea typeface="Abel"/>
              <a:cs typeface="Abel"/>
              <a:sym typeface="Abe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8" name="Shape 2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9" name="Google Shape;2569;p31"/>
          <p:cNvSpPr/>
          <p:nvPr/>
        </p:nvSpPr>
        <p:spPr>
          <a:xfrm>
            <a:off x="3619500" y="719250"/>
            <a:ext cx="1914900" cy="22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0" name="Google Shape;2570;p31"/>
          <p:cNvSpPr txBox="1"/>
          <p:nvPr>
            <p:ph type="title"/>
          </p:nvPr>
        </p:nvSpPr>
        <p:spPr>
          <a:xfrm>
            <a:off x="3619500" y="439675"/>
            <a:ext cx="1914900" cy="60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Features</a:t>
            </a:r>
            <a:endParaRPr/>
          </a:p>
        </p:txBody>
      </p:sp>
      <p:sp>
        <p:nvSpPr>
          <p:cNvPr id="2571" name="Google Shape;2571;p31"/>
          <p:cNvSpPr txBox="1"/>
          <p:nvPr/>
        </p:nvSpPr>
        <p:spPr>
          <a:xfrm>
            <a:off x="457650" y="1046575"/>
            <a:ext cx="8238600" cy="37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Questrial"/>
              <a:buAutoNum type="arabicPeriod"/>
            </a:pPr>
            <a:r>
              <a:rPr lang="en" sz="1800">
                <a:latin typeface="Questrial"/>
                <a:ea typeface="Questrial"/>
                <a:cs typeface="Questrial"/>
                <a:sym typeface="Questrial"/>
              </a:rPr>
              <a:t>Loyalty points are earned and stored as blockchain - based fungible tokens ensuring </a:t>
            </a:r>
            <a:r>
              <a:rPr b="1" lang="en" sz="1800">
                <a:latin typeface="Questrial"/>
                <a:ea typeface="Questrial"/>
                <a:cs typeface="Questrial"/>
                <a:sym typeface="Questrial"/>
              </a:rPr>
              <a:t>transparency </a:t>
            </a:r>
            <a:r>
              <a:rPr lang="en" sz="1800">
                <a:latin typeface="Questrial"/>
                <a:ea typeface="Questrial"/>
                <a:cs typeface="Questrial"/>
                <a:sym typeface="Questrial"/>
              </a:rPr>
              <a:t>and </a:t>
            </a:r>
            <a:r>
              <a:rPr b="1" lang="en" sz="1800">
                <a:latin typeface="Questrial"/>
                <a:ea typeface="Questrial"/>
                <a:cs typeface="Questrial"/>
                <a:sym typeface="Questrial"/>
              </a:rPr>
              <a:t>security</a:t>
            </a:r>
            <a:r>
              <a:rPr lang="en" sz="1800">
                <a:latin typeface="Questrial"/>
                <a:ea typeface="Questrial"/>
                <a:cs typeface="Questrial"/>
                <a:sym typeface="Questrial"/>
              </a:rPr>
              <a:t>.</a:t>
            </a:r>
            <a:endParaRPr sz="1800">
              <a:latin typeface="Questrial"/>
              <a:ea typeface="Questrial"/>
              <a:cs typeface="Questrial"/>
              <a:sym typeface="Quest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Questrial"/>
              <a:buAutoNum type="arabicPeriod"/>
            </a:pPr>
            <a:r>
              <a:rPr lang="en" sz="1800">
                <a:latin typeface="Questrial"/>
                <a:ea typeface="Questrial"/>
                <a:cs typeface="Questrial"/>
                <a:sym typeface="Questrial"/>
              </a:rPr>
              <a:t>Fungible Tokens generation and </a:t>
            </a:r>
            <a:r>
              <a:rPr b="1" lang="en" sz="1800">
                <a:latin typeface="Questrial"/>
                <a:ea typeface="Questrial"/>
                <a:cs typeface="Questrial"/>
                <a:sym typeface="Questrial"/>
              </a:rPr>
              <a:t>well defined</a:t>
            </a:r>
            <a:r>
              <a:rPr lang="en" sz="1800">
                <a:latin typeface="Questrial"/>
                <a:ea typeface="Questrial"/>
                <a:cs typeface="Questrial"/>
                <a:sym typeface="Questrial"/>
              </a:rPr>
              <a:t> tokenomics.</a:t>
            </a:r>
            <a:endParaRPr sz="1800">
              <a:latin typeface="Questrial"/>
              <a:ea typeface="Questrial"/>
              <a:cs typeface="Questrial"/>
              <a:sym typeface="Quest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Questrial"/>
              <a:buAutoNum type="arabicPeriod"/>
            </a:pPr>
            <a:r>
              <a:rPr b="1" lang="en" sz="1800">
                <a:latin typeface="Questrial"/>
                <a:ea typeface="Questrial"/>
                <a:cs typeface="Questrial"/>
                <a:sym typeface="Questrial"/>
              </a:rPr>
              <a:t>Decentralized governance</a:t>
            </a:r>
            <a:r>
              <a:rPr lang="en" sz="1800">
                <a:latin typeface="Questrial"/>
                <a:ea typeface="Questrial"/>
                <a:cs typeface="Questrial"/>
                <a:sym typeface="Questrial"/>
              </a:rPr>
              <a:t> mechanism to manage day-to-day operations.</a:t>
            </a:r>
            <a:endParaRPr sz="1800">
              <a:latin typeface="Questrial"/>
              <a:ea typeface="Questrial"/>
              <a:cs typeface="Questrial"/>
              <a:sym typeface="Quest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Questrial"/>
              <a:buAutoNum type="arabicPeriod"/>
            </a:pPr>
            <a:r>
              <a:rPr b="1" lang="en" sz="1800">
                <a:latin typeface="Questrial"/>
                <a:ea typeface="Questrial"/>
                <a:cs typeface="Questrial"/>
                <a:sym typeface="Questrial"/>
              </a:rPr>
              <a:t>Automated settlement</a:t>
            </a:r>
            <a:r>
              <a:rPr lang="en" sz="1800">
                <a:latin typeface="Questrial"/>
                <a:ea typeface="Questrial"/>
                <a:cs typeface="Questrial"/>
                <a:sym typeface="Questrial"/>
              </a:rPr>
              <a:t> process transaction between brands and E-commerce platform.</a:t>
            </a:r>
            <a:endParaRPr sz="1800">
              <a:latin typeface="Questrial"/>
              <a:ea typeface="Questrial"/>
              <a:cs typeface="Questrial"/>
              <a:sym typeface="Quest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Questrial"/>
              <a:buAutoNum type="arabicPeriod"/>
            </a:pPr>
            <a:r>
              <a:rPr b="1" lang="en" sz="1800">
                <a:latin typeface="Questrial"/>
                <a:ea typeface="Questrial"/>
                <a:cs typeface="Questrial"/>
                <a:sym typeface="Questrial"/>
              </a:rPr>
              <a:t>Redemption</a:t>
            </a:r>
            <a:r>
              <a:rPr lang="en" sz="1800">
                <a:latin typeface="Questrial"/>
                <a:ea typeface="Questrial"/>
                <a:cs typeface="Questrial"/>
                <a:sym typeface="Questrial"/>
              </a:rPr>
              <a:t> of Rewards and transaction Transparency.</a:t>
            </a:r>
            <a:endParaRPr sz="1800">
              <a:latin typeface="Questrial"/>
              <a:ea typeface="Questrial"/>
              <a:cs typeface="Questrial"/>
              <a:sym typeface="Quest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Questrial"/>
              <a:buAutoNum type="arabicPeriod"/>
            </a:pPr>
            <a:r>
              <a:rPr b="1" lang="en" sz="1800">
                <a:latin typeface="Questrial"/>
                <a:ea typeface="Questrial"/>
                <a:cs typeface="Questrial"/>
                <a:sym typeface="Questrial"/>
              </a:rPr>
              <a:t>User-Friendly Interface</a:t>
            </a:r>
            <a:r>
              <a:rPr lang="en" sz="1800">
                <a:latin typeface="Questrial"/>
                <a:ea typeface="Questrial"/>
                <a:cs typeface="Questrial"/>
                <a:sym typeface="Questrial"/>
              </a:rPr>
              <a:t>.</a:t>
            </a:r>
            <a:endParaRPr sz="1800">
              <a:latin typeface="Questrial"/>
              <a:ea typeface="Questrial"/>
              <a:cs typeface="Questrial"/>
              <a:sym typeface="Quest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Questrial"/>
              <a:buAutoNum type="arabicPeriod"/>
            </a:pPr>
            <a:r>
              <a:rPr lang="en" sz="1800">
                <a:latin typeface="Questrial"/>
                <a:ea typeface="Questrial"/>
                <a:cs typeface="Questrial"/>
                <a:sym typeface="Questrial"/>
              </a:rPr>
              <a:t>Access to </a:t>
            </a:r>
            <a:r>
              <a:rPr b="1" lang="en" sz="1800">
                <a:latin typeface="Questrial"/>
                <a:ea typeface="Questrial"/>
                <a:cs typeface="Questrial"/>
                <a:sym typeface="Questrial"/>
              </a:rPr>
              <a:t>transaction history</a:t>
            </a:r>
            <a:r>
              <a:rPr lang="en" sz="1800">
                <a:latin typeface="Questrial"/>
                <a:ea typeface="Questrial"/>
                <a:cs typeface="Questrial"/>
                <a:sym typeface="Questrial"/>
              </a:rPr>
              <a:t>.</a:t>
            </a:r>
            <a:endParaRPr sz="1800">
              <a:latin typeface="Questrial"/>
              <a:ea typeface="Questrial"/>
              <a:cs typeface="Questrial"/>
              <a:sym typeface="Quest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Questrial"/>
              <a:buAutoNum type="arabicPeriod"/>
            </a:pPr>
            <a:r>
              <a:rPr lang="en" sz="1800">
                <a:latin typeface="Questrial"/>
                <a:ea typeface="Questrial"/>
                <a:cs typeface="Questrial"/>
                <a:sym typeface="Questrial"/>
              </a:rPr>
              <a:t>Highly </a:t>
            </a:r>
            <a:r>
              <a:rPr b="1" lang="en" sz="1800">
                <a:latin typeface="Questrial"/>
                <a:ea typeface="Questrial"/>
                <a:cs typeface="Questrial"/>
                <a:sym typeface="Questrial"/>
              </a:rPr>
              <a:t>Scalable </a:t>
            </a:r>
            <a:r>
              <a:rPr lang="en" sz="1800">
                <a:latin typeface="Questrial"/>
                <a:ea typeface="Questrial"/>
                <a:cs typeface="Questrial"/>
                <a:sym typeface="Questrial"/>
              </a:rPr>
              <a:t>and better </a:t>
            </a:r>
            <a:r>
              <a:rPr b="1" lang="en" sz="1800">
                <a:latin typeface="Questrial"/>
                <a:ea typeface="Questrial"/>
                <a:cs typeface="Questrial"/>
                <a:sym typeface="Questrial"/>
              </a:rPr>
              <a:t>performance</a:t>
            </a:r>
            <a:r>
              <a:rPr lang="en" sz="1800">
                <a:latin typeface="Questrial"/>
                <a:ea typeface="Questrial"/>
                <a:cs typeface="Questrial"/>
                <a:sym typeface="Questrial"/>
              </a:rPr>
              <a:t>.</a:t>
            </a:r>
            <a:endParaRPr sz="1800">
              <a:latin typeface="Questrial"/>
              <a:ea typeface="Questrial"/>
              <a:cs typeface="Questrial"/>
              <a:sym typeface="Quest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Questrial"/>
              <a:buAutoNum type="arabicPeriod"/>
            </a:pPr>
            <a:r>
              <a:rPr b="1" lang="en" sz="1800">
                <a:latin typeface="Questrial"/>
                <a:ea typeface="Questrial"/>
                <a:cs typeface="Questrial"/>
                <a:sym typeface="Questrial"/>
              </a:rPr>
              <a:t>Decaying </a:t>
            </a:r>
            <a:r>
              <a:rPr lang="en" sz="1800">
                <a:latin typeface="Questrial"/>
                <a:ea typeface="Questrial"/>
                <a:cs typeface="Questrial"/>
                <a:sym typeface="Questrial"/>
              </a:rPr>
              <a:t>mechanism on fungible token.</a:t>
            </a:r>
            <a:endParaRPr sz="1800">
              <a:latin typeface="Questrial"/>
              <a:ea typeface="Questrial"/>
              <a:cs typeface="Questrial"/>
              <a:sym typeface="Quest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Questrial"/>
              <a:buAutoNum type="arabicPeriod"/>
            </a:pPr>
            <a:r>
              <a:rPr b="1" lang="en" sz="1800">
                <a:latin typeface="Questrial"/>
                <a:ea typeface="Questrial"/>
                <a:cs typeface="Questrial"/>
                <a:sym typeface="Questrial"/>
              </a:rPr>
              <a:t>Simple to use </a:t>
            </a:r>
            <a:endParaRPr b="1" sz="1800"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Questrial"/>
                <a:ea typeface="Questrial"/>
                <a:cs typeface="Questrial"/>
                <a:sym typeface="Questrial"/>
              </a:rPr>
              <a:t>“</a:t>
            </a:r>
            <a:r>
              <a:rPr lang="en" sz="1700">
                <a:latin typeface="Questrial"/>
                <a:ea typeface="Questrial"/>
                <a:cs typeface="Questrial"/>
                <a:sym typeface="Questrial"/>
              </a:rPr>
              <a:t>No need for Prior knowledge of BlockChain” .</a:t>
            </a:r>
            <a:endParaRPr sz="1700"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bel"/>
              <a:ea typeface="Abel"/>
              <a:cs typeface="Abel"/>
              <a:sym typeface="Abel"/>
            </a:endParaRPr>
          </a:p>
        </p:txBody>
      </p:sp>
      <p:pic>
        <p:nvPicPr>
          <p:cNvPr id="2572" name="Google Shape;2572;p31"/>
          <p:cNvPicPr preferRelativeResize="0"/>
          <p:nvPr/>
        </p:nvPicPr>
        <p:blipFill rotWithShape="1">
          <a:blip r:embed="rId3">
            <a:alphaModFix/>
          </a:blip>
          <a:srcRect b="16540" l="0" r="0" t="16547"/>
          <a:stretch/>
        </p:blipFill>
        <p:spPr>
          <a:xfrm>
            <a:off x="5735125" y="2862550"/>
            <a:ext cx="3408875" cy="2280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6" name="Shape 2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7" name="Google Shape;2577;p32"/>
          <p:cNvSpPr/>
          <p:nvPr/>
        </p:nvSpPr>
        <p:spPr>
          <a:xfrm>
            <a:off x="871400" y="626575"/>
            <a:ext cx="2072100" cy="229800"/>
          </a:xfrm>
          <a:prstGeom prst="rect">
            <a:avLst/>
          </a:prstGeom>
          <a:solidFill>
            <a:srgbClr val="B4A7D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8" name="Google Shape;2578;p32"/>
          <p:cNvSpPr txBox="1"/>
          <p:nvPr>
            <p:ph type="title"/>
          </p:nvPr>
        </p:nvSpPr>
        <p:spPr>
          <a:xfrm>
            <a:off x="564825" y="435275"/>
            <a:ext cx="227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/>
              <a:t>Limitations</a:t>
            </a:r>
            <a:endParaRPr/>
          </a:p>
        </p:txBody>
      </p:sp>
      <p:sp>
        <p:nvSpPr>
          <p:cNvPr id="2579" name="Google Shape;2579;p32"/>
          <p:cNvSpPr/>
          <p:nvPr/>
        </p:nvSpPr>
        <p:spPr>
          <a:xfrm rot="10800000">
            <a:off x="133" y="12"/>
            <a:ext cx="1643571" cy="824366"/>
          </a:xfrm>
          <a:custGeom>
            <a:rect b="b" l="l" r="r" t="t"/>
            <a:pathLst>
              <a:path extrusionOk="0" h="66294" w="116586">
                <a:moveTo>
                  <a:pt x="116586" y="0"/>
                </a:moveTo>
                <a:lnTo>
                  <a:pt x="0" y="66294"/>
                </a:lnTo>
                <a:lnTo>
                  <a:pt x="116586" y="66294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grpSp>
        <p:nvGrpSpPr>
          <p:cNvPr id="2580" name="Google Shape;2580;p32"/>
          <p:cNvGrpSpPr/>
          <p:nvPr/>
        </p:nvGrpSpPr>
        <p:grpSpPr>
          <a:xfrm>
            <a:off x="121366" y="4048123"/>
            <a:ext cx="593164" cy="1161172"/>
            <a:chOff x="4921825" y="870250"/>
            <a:chExt cx="407925" cy="798550"/>
          </a:xfrm>
        </p:grpSpPr>
        <p:sp>
          <p:nvSpPr>
            <p:cNvPr id="2581" name="Google Shape;2581;p32"/>
            <p:cNvSpPr/>
            <p:nvPr/>
          </p:nvSpPr>
          <p:spPr>
            <a:xfrm>
              <a:off x="4921825" y="1092675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0"/>
                  </a:moveTo>
                  <a:cubicBezTo>
                    <a:pt x="569" y="0"/>
                    <a:pt x="509" y="18"/>
                    <a:pt x="452" y="54"/>
                  </a:cubicBezTo>
                  <a:cubicBezTo>
                    <a:pt x="201" y="179"/>
                    <a:pt x="0" y="530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2" y="1031"/>
                  </a:cubicBezTo>
                  <a:cubicBezTo>
                    <a:pt x="702" y="906"/>
                    <a:pt x="878" y="580"/>
                    <a:pt x="878" y="304"/>
                  </a:cubicBezTo>
                  <a:cubicBezTo>
                    <a:pt x="878" y="108"/>
                    <a:pt x="763" y="0"/>
                    <a:pt x="6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2" name="Google Shape;2582;p32"/>
            <p:cNvSpPr/>
            <p:nvPr/>
          </p:nvSpPr>
          <p:spPr>
            <a:xfrm>
              <a:off x="5018325" y="1037425"/>
              <a:ext cx="21950" cy="26725"/>
            </a:xfrm>
            <a:custGeom>
              <a:rect b="b" l="l" r="r" t="t"/>
              <a:pathLst>
                <a:path extrusionOk="0" h="1069" w="878">
                  <a:moveTo>
                    <a:pt x="627" y="0"/>
                  </a:moveTo>
                  <a:cubicBezTo>
                    <a:pt x="564" y="0"/>
                    <a:pt x="495" y="20"/>
                    <a:pt x="426" y="58"/>
                  </a:cubicBezTo>
                  <a:cubicBezTo>
                    <a:pt x="175" y="209"/>
                    <a:pt x="0" y="509"/>
                    <a:pt x="0" y="760"/>
                  </a:cubicBezTo>
                  <a:cubicBezTo>
                    <a:pt x="0" y="969"/>
                    <a:pt x="96" y="1069"/>
                    <a:pt x="231" y="1069"/>
                  </a:cubicBezTo>
                  <a:cubicBezTo>
                    <a:pt x="290" y="1069"/>
                    <a:pt x="357" y="1049"/>
                    <a:pt x="426" y="1011"/>
                  </a:cubicBezTo>
                  <a:cubicBezTo>
                    <a:pt x="677" y="885"/>
                    <a:pt x="877" y="585"/>
                    <a:pt x="877" y="309"/>
                  </a:cubicBezTo>
                  <a:cubicBezTo>
                    <a:pt x="877" y="100"/>
                    <a:pt x="769" y="0"/>
                    <a:pt x="6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3" name="Google Shape;2583;p32"/>
            <p:cNvSpPr/>
            <p:nvPr/>
          </p:nvSpPr>
          <p:spPr>
            <a:xfrm>
              <a:off x="5114800" y="981775"/>
              <a:ext cx="21325" cy="26900"/>
            </a:xfrm>
            <a:custGeom>
              <a:rect b="b" l="l" r="r" t="t"/>
              <a:pathLst>
                <a:path extrusionOk="0" h="1076" w="853">
                  <a:moveTo>
                    <a:pt x="611" y="0"/>
                  </a:moveTo>
                  <a:cubicBezTo>
                    <a:pt x="554" y="0"/>
                    <a:pt x="491" y="18"/>
                    <a:pt x="427" y="54"/>
                  </a:cubicBezTo>
                  <a:cubicBezTo>
                    <a:pt x="176" y="204"/>
                    <a:pt x="1" y="530"/>
                    <a:pt x="1" y="780"/>
                  </a:cubicBezTo>
                  <a:cubicBezTo>
                    <a:pt x="1" y="969"/>
                    <a:pt x="95" y="1076"/>
                    <a:pt x="227" y="1076"/>
                  </a:cubicBezTo>
                  <a:cubicBezTo>
                    <a:pt x="287" y="1076"/>
                    <a:pt x="356" y="1053"/>
                    <a:pt x="427" y="1006"/>
                  </a:cubicBezTo>
                  <a:cubicBezTo>
                    <a:pt x="677" y="906"/>
                    <a:pt x="853" y="580"/>
                    <a:pt x="853" y="304"/>
                  </a:cubicBezTo>
                  <a:cubicBezTo>
                    <a:pt x="853" y="108"/>
                    <a:pt x="751" y="0"/>
                    <a:pt x="6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4" name="Google Shape;2584;p32"/>
            <p:cNvSpPr/>
            <p:nvPr/>
          </p:nvSpPr>
          <p:spPr>
            <a:xfrm>
              <a:off x="5210050" y="92600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1"/>
                  </a:moveTo>
                  <a:cubicBezTo>
                    <a:pt x="568" y="1"/>
                    <a:pt x="509" y="18"/>
                    <a:pt x="451" y="54"/>
                  </a:cubicBezTo>
                  <a:cubicBezTo>
                    <a:pt x="226" y="204"/>
                    <a:pt x="0" y="505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1" y="1032"/>
                  </a:cubicBezTo>
                  <a:cubicBezTo>
                    <a:pt x="677" y="906"/>
                    <a:pt x="877" y="580"/>
                    <a:pt x="877" y="305"/>
                  </a:cubicBezTo>
                  <a:cubicBezTo>
                    <a:pt x="877" y="108"/>
                    <a:pt x="763" y="1"/>
                    <a:pt x="6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5" name="Google Shape;2585;p32"/>
            <p:cNvSpPr/>
            <p:nvPr/>
          </p:nvSpPr>
          <p:spPr>
            <a:xfrm>
              <a:off x="5306525" y="870250"/>
              <a:ext cx="21975" cy="27125"/>
            </a:xfrm>
            <a:custGeom>
              <a:rect b="b" l="l" r="r" t="t"/>
              <a:pathLst>
                <a:path extrusionOk="0" h="1085" w="879">
                  <a:moveTo>
                    <a:pt x="616" y="0"/>
                  </a:moveTo>
                  <a:cubicBezTo>
                    <a:pt x="556" y="0"/>
                    <a:pt x="492" y="18"/>
                    <a:pt x="427" y="53"/>
                  </a:cubicBezTo>
                  <a:cubicBezTo>
                    <a:pt x="226" y="229"/>
                    <a:pt x="1" y="505"/>
                    <a:pt x="1" y="780"/>
                  </a:cubicBezTo>
                  <a:cubicBezTo>
                    <a:pt x="1" y="977"/>
                    <a:pt x="103" y="1084"/>
                    <a:pt x="243" y="1084"/>
                  </a:cubicBezTo>
                  <a:cubicBezTo>
                    <a:pt x="300" y="1084"/>
                    <a:pt x="362" y="1067"/>
                    <a:pt x="427" y="1031"/>
                  </a:cubicBezTo>
                  <a:cubicBezTo>
                    <a:pt x="678" y="906"/>
                    <a:pt x="878" y="605"/>
                    <a:pt x="878" y="304"/>
                  </a:cubicBezTo>
                  <a:cubicBezTo>
                    <a:pt x="878" y="108"/>
                    <a:pt x="763" y="0"/>
                    <a:pt x="6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6" name="Google Shape;2586;p32"/>
            <p:cNvSpPr/>
            <p:nvPr/>
          </p:nvSpPr>
          <p:spPr>
            <a:xfrm>
              <a:off x="4921825" y="1203450"/>
              <a:ext cx="21950" cy="26750"/>
            </a:xfrm>
            <a:custGeom>
              <a:rect b="b" l="l" r="r" t="t"/>
              <a:pathLst>
                <a:path extrusionOk="0" h="1070" w="878">
                  <a:moveTo>
                    <a:pt x="636" y="1"/>
                  </a:moveTo>
                  <a:cubicBezTo>
                    <a:pt x="577" y="1"/>
                    <a:pt x="513" y="20"/>
                    <a:pt x="452" y="59"/>
                  </a:cubicBezTo>
                  <a:cubicBezTo>
                    <a:pt x="226" y="209"/>
                    <a:pt x="25" y="510"/>
                    <a:pt x="0" y="761"/>
                  </a:cubicBezTo>
                  <a:cubicBezTo>
                    <a:pt x="0" y="969"/>
                    <a:pt x="109" y="1069"/>
                    <a:pt x="251" y="1069"/>
                  </a:cubicBezTo>
                  <a:cubicBezTo>
                    <a:pt x="313" y="1069"/>
                    <a:pt x="382" y="1050"/>
                    <a:pt x="452" y="1011"/>
                  </a:cubicBezTo>
                  <a:cubicBezTo>
                    <a:pt x="702" y="886"/>
                    <a:pt x="878" y="585"/>
                    <a:pt x="878" y="310"/>
                  </a:cubicBezTo>
                  <a:cubicBezTo>
                    <a:pt x="878" y="101"/>
                    <a:pt x="769" y="1"/>
                    <a:pt x="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7" name="Google Shape;2587;p32"/>
            <p:cNvSpPr/>
            <p:nvPr/>
          </p:nvSpPr>
          <p:spPr>
            <a:xfrm>
              <a:off x="4922450" y="131385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35" y="1"/>
                  </a:moveTo>
                  <a:cubicBezTo>
                    <a:pt x="579" y="1"/>
                    <a:pt x="516" y="18"/>
                    <a:pt x="452" y="54"/>
                  </a:cubicBezTo>
                  <a:cubicBezTo>
                    <a:pt x="201" y="204"/>
                    <a:pt x="0" y="530"/>
                    <a:pt x="0" y="781"/>
                  </a:cubicBezTo>
                  <a:cubicBezTo>
                    <a:pt x="0" y="977"/>
                    <a:pt x="102" y="1085"/>
                    <a:pt x="252" y="1085"/>
                  </a:cubicBezTo>
                  <a:cubicBezTo>
                    <a:pt x="312" y="1085"/>
                    <a:pt x="380" y="1067"/>
                    <a:pt x="452" y="1031"/>
                  </a:cubicBezTo>
                  <a:cubicBezTo>
                    <a:pt x="702" y="906"/>
                    <a:pt x="878" y="580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8" name="Google Shape;2588;p32"/>
            <p:cNvSpPr/>
            <p:nvPr/>
          </p:nvSpPr>
          <p:spPr>
            <a:xfrm>
              <a:off x="4922450" y="142475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35" y="1"/>
                  </a:moveTo>
                  <a:cubicBezTo>
                    <a:pt x="579" y="1"/>
                    <a:pt x="516" y="18"/>
                    <a:pt x="452" y="54"/>
                  </a:cubicBezTo>
                  <a:cubicBezTo>
                    <a:pt x="226" y="179"/>
                    <a:pt x="51" y="505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2" y="1032"/>
                  </a:cubicBezTo>
                  <a:cubicBezTo>
                    <a:pt x="702" y="906"/>
                    <a:pt x="878" y="605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9" name="Google Shape;2589;p32"/>
            <p:cNvSpPr/>
            <p:nvPr/>
          </p:nvSpPr>
          <p:spPr>
            <a:xfrm>
              <a:off x="4923700" y="1535550"/>
              <a:ext cx="21325" cy="26725"/>
            </a:xfrm>
            <a:custGeom>
              <a:rect b="b" l="l" r="r" t="t"/>
              <a:pathLst>
                <a:path extrusionOk="0" h="1069" w="853">
                  <a:moveTo>
                    <a:pt x="622" y="0"/>
                  </a:moveTo>
                  <a:cubicBezTo>
                    <a:pt x="563" y="0"/>
                    <a:pt x="496" y="20"/>
                    <a:pt x="427" y="58"/>
                  </a:cubicBezTo>
                  <a:cubicBezTo>
                    <a:pt x="176" y="183"/>
                    <a:pt x="1" y="484"/>
                    <a:pt x="1" y="760"/>
                  </a:cubicBezTo>
                  <a:cubicBezTo>
                    <a:pt x="1" y="968"/>
                    <a:pt x="97" y="1069"/>
                    <a:pt x="231" y="1069"/>
                  </a:cubicBezTo>
                  <a:cubicBezTo>
                    <a:pt x="291" y="1069"/>
                    <a:pt x="357" y="1049"/>
                    <a:pt x="427" y="1011"/>
                  </a:cubicBezTo>
                  <a:cubicBezTo>
                    <a:pt x="677" y="885"/>
                    <a:pt x="853" y="584"/>
                    <a:pt x="853" y="309"/>
                  </a:cubicBezTo>
                  <a:cubicBezTo>
                    <a:pt x="853" y="100"/>
                    <a:pt x="756" y="0"/>
                    <a:pt x="6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0" name="Google Shape;2590;p32"/>
            <p:cNvSpPr/>
            <p:nvPr/>
          </p:nvSpPr>
          <p:spPr>
            <a:xfrm>
              <a:off x="5018325" y="1147800"/>
              <a:ext cx="21950" cy="27150"/>
            </a:xfrm>
            <a:custGeom>
              <a:rect b="b" l="l" r="r" t="t"/>
              <a:pathLst>
                <a:path extrusionOk="0" h="1086" w="878">
                  <a:moveTo>
                    <a:pt x="615" y="1"/>
                  </a:moveTo>
                  <a:cubicBezTo>
                    <a:pt x="556" y="1"/>
                    <a:pt x="491" y="18"/>
                    <a:pt x="426" y="54"/>
                  </a:cubicBezTo>
                  <a:cubicBezTo>
                    <a:pt x="201" y="205"/>
                    <a:pt x="0" y="480"/>
                    <a:pt x="0" y="781"/>
                  </a:cubicBezTo>
                  <a:cubicBezTo>
                    <a:pt x="0" y="978"/>
                    <a:pt x="102" y="1085"/>
                    <a:pt x="242" y="1085"/>
                  </a:cubicBezTo>
                  <a:cubicBezTo>
                    <a:pt x="299" y="1085"/>
                    <a:pt x="361" y="1068"/>
                    <a:pt x="426" y="1032"/>
                  </a:cubicBezTo>
                  <a:cubicBezTo>
                    <a:pt x="677" y="906"/>
                    <a:pt x="877" y="581"/>
                    <a:pt x="877" y="305"/>
                  </a:cubicBezTo>
                  <a:cubicBezTo>
                    <a:pt x="877" y="108"/>
                    <a:pt x="763" y="1"/>
                    <a:pt x="6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1" name="Google Shape;2591;p32"/>
            <p:cNvSpPr/>
            <p:nvPr/>
          </p:nvSpPr>
          <p:spPr>
            <a:xfrm>
              <a:off x="5114800" y="1092050"/>
              <a:ext cx="21325" cy="27125"/>
            </a:xfrm>
            <a:custGeom>
              <a:rect b="b" l="l" r="r" t="t"/>
              <a:pathLst>
                <a:path extrusionOk="0" h="1085" w="853">
                  <a:moveTo>
                    <a:pt x="611" y="0"/>
                  </a:moveTo>
                  <a:cubicBezTo>
                    <a:pt x="554" y="0"/>
                    <a:pt x="491" y="18"/>
                    <a:pt x="427" y="54"/>
                  </a:cubicBezTo>
                  <a:cubicBezTo>
                    <a:pt x="201" y="204"/>
                    <a:pt x="1" y="530"/>
                    <a:pt x="1" y="781"/>
                  </a:cubicBezTo>
                  <a:cubicBezTo>
                    <a:pt x="1" y="977"/>
                    <a:pt x="103" y="1085"/>
                    <a:pt x="243" y="1085"/>
                  </a:cubicBezTo>
                  <a:cubicBezTo>
                    <a:pt x="299" y="1085"/>
                    <a:pt x="362" y="1067"/>
                    <a:pt x="427" y="1031"/>
                  </a:cubicBezTo>
                  <a:cubicBezTo>
                    <a:pt x="677" y="906"/>
                    <a:pt x="853" y="580"/>
                    <a:pt x="853" y="304"/>
                  </a:cubicBezTo>
                  <a:cubicBezTo>
                    <a:pt x="853" y="108"/>
                    <a:pt x="751" y="0"/>
                    <a:pt x="6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2" name="Google Shape;2592;p32"/>
            <p:cNvSpPr/>
            <p:nvPr/>
          </p:nvSpPr>
          <p:spPr>
            <a:xfrm>
              <a:off x="5210675" y="1036275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35" y="1"/>
                  </a:moveTo>
                  <a:cubicBezTo>
                    <a:pt x="579" y="1"/>
                    <a:pt x="516" y="18"/>
                    <a:pt x="451" y="54"/>
                  </a:cubicBezTo>
                  <a:cubicBezTo>
                    <a:pt x="201" y="230"/>
                    <a:pt x="0" y="530"/>
                    <a:pt x="0" y="781"/>
                  </a:cubicBezTo>
                  <a:cubicBezTo>
                    <a:pt x="0" y="978"/>
                    <a:pt x="115" y="1085"/>
                    <a:pt x="263" y="1085"/>
                  </a:cubicBezTo>
                  <a:cubicBezTo>
                    <a:pt x="322" y="1085"/>
                    <a:pt x="387" y="1068"/>
                    <a:pt x="451" y="1032"/>
                  </a:cubicBezTo>
                  <a:cubicBezTo>
                    <a:pt x="702" y="906"/>
                    <a:pt x="878" y="580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3" name="Google Shape;2593;p32"/>
            <p:cNvSpPr/>
            <p:nvPr/>
          </p:nvSpPr>
          <p:spPr>
            <a:xfrm>
              <a:off x="5307150" y="981775"/>
              <a:ext cx="21975" cy="26900"/>
            </a:xfrm>
            <a:custGeom>
              <a:rect b="b" l="l" r="r" t="t"/>
              <a:pathLst>
                <a:path extrusionOk="0" h="1076" w="879">
                  <a:moveTo>
                    <a:pt x="625" y="0"/>
                  </a:moveTo>
                  <a:cubicBezTo>
                    <a:pt x="569" y="0"/>
                    <a:pt x="510" y="18"/>
                    <a:pt x="452" y="54"/>
                  </a:cubicBezTo>
                  <a:cubicBezTo>
                    <a:pt x="201" y="179"/>
                    <a:pt x="1" y="480"/>
                    <a:pt x="1" y="780"/>
                  </a:cubicBezTo>
                  <a:cubicBezTo>
                    <a:pt x="1" y="969"/>
                    <a:pt x="107" y="1076"/>
                    <a:pt x="246" y="1076"/>
                  </a:cubicBezTo>
                  <a:cubicBezTo>
                    <a:pt x="310" y="1076"/>
                    <a:pt x="381" y="1053"/>
                    <a:pt x="452" y="1006"/>
                  </a:cubicBezTo>
                  <a:cubicBezTo>
                    <a:pt x="678" y="906"/>
                    <a:pt x="878" y="580"/>
                    <a:pt x="878" y="304"/>
                  </a:cubicBezTo>
                  <a:cubicBezTo>
                    <a:pt x="878" y="108"/>
                    <a:pt x="763" y="0"/>
                    <a:pt x="6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4" name="Google Shape;2594;p32"/>
            <p:cNvSpPr/>
            <p:nvPr/>
          </p:nvSpPr>
          <p:spPr>
            <a:xfrm>
              <a:off x="5018950" y="125810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0"/>
                  </a:moveTo>
                  <a:cubicBezTo>
                    <a:pt x="568" y="0"/>
                    <a:pt x="509" y="17"/>
                    <a:pt x="451" y="53"/>
                  </a:cubicBezTo>
                  <a:cubicBezTo>
                    <a:pt x="176" y="204"/>
                    <a:pt x="0" y="504"/>
                    <a:pt x="0" y="780"/>
                  </a:cubicBezTo>
                  <a:cubicBezTo>
                    <a:pt x="0" y="977"/>
                    <a:pt x="115" y="1084"/>
                    <a:pt x="262" y="1084"/>
                  </a:cubicBezTo>
                  <a:cubicBezTo>
                    <a:pt x="322" y="1084"/>
                    <a:pt x="387" y="1067"/>
                    <a:pt x="451" y="1031"/>
                  </a:cubicBezTo>
                  <a:cubicBezTo>
                    <a:pt x="702" y="905"/>
                    <a:pt x="877" y="580"/>
                    <a:pt x="877" y="304"/>
                  </a:cubicBezTo>
                  <a:cubicBezTo>
                    <a:pt x="877" y="107"/>
                    <a:pt x="763" y="0"/>
                    <a:pt x="6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5" name="Google Shape;2595;p32"/>
            <p:cNvSpPr/>
            <p:nvPr/>
          </p:nvSpPr>
          <p:spPr>
            <a:xfrm>
              <a:off x="5018950" y="1369225"/>
              <a:ext cx="21950" cy="27000"/>
            </a:xfrm>
            <a:custGeom>
              <a:rect b="b" l="l" r="r" t="t"/>
              <a:pathLst>
                <a:path extrusionOk="0" h="1080" w="878">
                  <a:moveTo>
                    <a:pt x="637" y="0"/>
                  </a:moveTo>
                  <a:cubicBezTo>
                    <a:pt x="578" y="0"/>
                    <a:pt x="513" y="23"/>
                    <a:pt x="451" y="70"/>
                  </a:cubicBezTo>
                  <a:cubicBezTo>
                    <a:pt x="176" y="195"/>
                    <a:pt x="0" y="496"/>
                    <a:pt x="0" y="771"/>
                  </a:cubicBezTo>
                  <a:cubicBezTo>
                    <a:pt x="0" y="980"/>
                    <a:pt x="109" y="1080"/>
                    <a:pt x="250" y="1080"/>
                  </a:cubicBezTo>
                  <a:cubicBezTo>
                    <a:pt x="313" y="1080"/>
                    <a:pt x="382" y="1060"/>
                    <a:pt x="451" y="1022"/>
                  </a:cubicBezTo>
                  <a:cubicBezTo>
                    <a:pt x="702" y="897"/>
                    <a:pt x="877" y="596"/>
                    <a:pt x="877" y="320"/>
                  </a:cubicBezTo>
                  <a:cubicBezTo>
                    <a:pt x="877" y="113"/>
                    <a:pt x="770" y="0"/>
                    <a:pt x="6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6" name="Google Shape;2596;p32"/>
            <p:cNvSpPr/>
            <p:nvPr/>
          </p:nvSpPr>
          <p:spPr>
            <a:xfrm>
              <a:off x="5018950" y="147990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0"/>
                  </a:moveTo>
                  <a:cubicBezTo>
                    <a:pt x="568" y="0"/>
                    <a:pt x="509" y="18"/>
                    <a:pt x="451" y="54"/>
                  </a:cubicBezTo>
                  <a:cubicBezTo>
                    <a:pt x="226" y="179"/>
                    <a:pt x="25" y="505"/>
                    <a:pt x="0" y="780"/>
                  </a:cubicBezTo>
                  <a:cubicBezTo>
                    <a:pt x="0" y="977"/>
                    <a:pt x="102" y="1084"/>
                    <a:pt x="251" y="1084"/>
                  </a:cubicBezTo>
                  <a:cubicBezTo>
                    <a:pt x="312" y="1084"/>
                    <a:pt x="379" y="1067"/>
                    <a:pt x="451" y="1031"/>
                  </a:cubicBezTo>
                  <a:cubicBezTo>
                    <a:pt x="702" y="906"/>
                    <a:pt x="877" y="580"/>
                    <a:pt x="877" y="304"/>
                  </a:cubicBezTo>
                  <a:cubicBezTo>
                    <a:pt x="877" y="108"/>
                    <a:pt x="763" y="0"/>
                    <a:pt x="6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7" name="Google Shape;2597;p32"/>
            <p:cNvSpPr/>
            <p:nvPr/>
          </p:nvSpPr>
          <p:spPr>
            <a:xfrm>
              <a:off x="5114800" y="1203450"/>
              <a:ext cx="21325" cy="26750"/>
            </a:xfrm>
            <a:custGeom>
              <a:rect b="b" l="l" r="r" t="t"/>
              <a:pathLst>
                <a:path extrusionOk="0" h="1070" w="853">
                  <a:moveTo>
                    <a:pt x="622" y="1"/>
                  </a:moveTo>
                  <a:cubicBezTo>
                    <a:pt x="563" y="1"/>
                    <a:pt x="496" y="20"/>
                    <a:pt x="427" y="59"/>
                  </a:cubicBezTo>
                  <a:cubicBezTo>
                    <a:pt x="201" y="184"/>
                    <a:pt x="26" y="485"/>
                    <a:pt x="1" y="761"/>
                  </a:cubicBezTo>
                  <a:cubicBezTo>
                    <a:pt x="1" y="969"/>
                    <a:pt x="85" y="1069"/>
                    <a:pt x="220" y="1069"/>
                  </a:cubicBezTo>
                  <a:cubicBezTo>
                    <a:pt x="280" y="1069"/>
                    <a:pt x="350" y="1050"/>
                    <a:pt x="427" y="1011"/>
                  </a:cubicBezTo>
                  <a:cubicBezTo>
                    <a:pt x="677" y="886"/>
                    <a:pt x="853" y="585"/>
                    <a:pt x="853" y="310"/>
                  </a:cubicBezTo>
                  <a:cubicBezTo>
                    <a:pt x="853" y="101"/>
                    <a:pt x="756" y="1"/>
                    <a:pt x="6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8" name="Google Shape;2598;p32"/>
            <p:cNvSpPr/>
            <p:nvPr/>
          </p:nvSpPr>
          <p:spPr>
            <a:xfrm>
              <a:off x="5210675" y="1147800"/>
              <a:ext cx="21950" cy="27150"/>
            </a:xfrm>
            <a:custGeom>
              <a:rect b="b" l="l" r="r" t="t"/>
              <a:pathLst>
                <a:path extrusionOk="0" h="1086" w="878">
                  <a:moveTo>
                    <a:pt x="635" y="1"/>
                  </a:moveTo>
                  <a:cubicBezTo>
                    <a:pt x="579" y="1"/>
                    <a:pt x="516" y="18"/>
                    <a:pt x="451" y="54"/>
                  </a:cubicBezTo>
                  <a:cubicBezTo>
                    <a:pt x="226" y="180"/>
                    <a:pt x="0" y="480"/>
                    <a:pt x="0" y="781"/>
                  </a:cubicBezTo>
                  <a:cubicBezTo>
                    <a:pt x="0" y="978"/>
                    <a:pt x="115" y="1085"/>
                    <a:pt x="263" y="1085"/>
                  </a:cubicBezTo>
                  <a:cubicBezTo>
                    <a:pt x="322" y="1085"/>
                    <a:pt x="387" y="1068"/>
                    <a:pt x="451" y="1032"/>
                  </a:cubicBezTo>
                  <a:cubicBezTo>
                    <a:pt x="702" y="906"/>
                    <a:pt x="878" y="581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9" name="Google Shape;2599;p32"/>
            <p:cNvSpPr/>
            <p:nvPr/>
          </p:nvSpPr>
          <p:spPr>
            <a:xfrm>
              <a:off x="5307150" y="1092050"/>
              <a:ext cx="21975" cy="27125"/>
            </a:xfrm>
            <a:custGeom>
              <a:rect b="b" l="l" r="r" t="t"/>
              <a:pathLst>
                <a:path extrusionOk="0" h="1085" w="879">
                  <a:moveTo>
                    <a:pt x="625" y="0"/>
                  </a:moveTo>
                  <a:cubicBezTo>
                    <a:pt x="569" y="0"/>
                    <a:pt x="510" y="18"/>
                    <a:pt x="452" y="54"/>
                  </a:cubicBezTo>
                  <a:cubicBezTo>
                    <a:pt x="227" y="179"/>
                    <a:pt x="26" y="530"/>
                    <a:pt x="1" y="781"/>
                  </a:cubicBezTo>
                  <a:cubicBezTo>
                    <a:pt x="1" y="977"/>
                    <a:pt x="116" y="1085"/>
                    <a:pt x="263" y="1085"/>
                  </a:cubicBezTo>
                  <a:cubicBezTo>
                    <a:pt x="323" y="1085"/>
                    <a:pt x="387" y="1067"/>
                    <a:pt x="452" y="1031"/>
                  </a:cubicBezTo>
                  <a:cubicBezTo>
                    <a:pt x="678" y="906"/>
                    <a:pt x="878" y="580"/>
                    <a:pt x="878" y="304"/>
                  </a:cubicBezTo>
                  <a:cubicBezTo>
                    <a:pt x="878" y="108"/>
                    <a:pt x="763" y="0"/>
                    <a:pt x="6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0" name="Google Shape;2600;p32"/>
            <p:cNvSpPr/>
            <p:nvPr/>
          </p:nvSpPr>
          <p:spPr>
            <a:xfrm>
              <a:off x="5115425" y="131385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16" y="1"/>
                  </a:moveTo>
                  <a:cubicBezTo>
                    <a:pt x="556" y="1"/>
                    <a:pt x="492" y="18"/>
                    <a:pt x="427" y="54"/>
                  </a:cubicBezTo>
                  <a:cubicBezTo>
                    <a:pt x="176" y="179"/>
                    <a:pt x="1" y="480"/>
                    <a:pt x="1" y="781"/>
                  </a:cubicBezTo>
                  <a:cubicBezTo>
                    <a:pt x="1" y="977"/>
                    <a:pt x="90" y="1085"/>
                    <a:pt x="232" y="1085"/>
                  </a:cubicBezTo>
                  <a:cubicBezTo>
                    <a:pt x="289" y="1085"/>
                    <a:pt x="355" y="1067"/>
                    <a:pt x="427" y="1031"/>
                  </a:cubicBezTo>
                  <a:cubicBezTo>
                    <a:pt x="677" y="906"/>
                    <a:pt x="878" y="580"/>
                    <a:pt x="878" y="305"/>
                  </a:cubicBezTo>
                  <a:cubicBezTo>
                    <a:pt x="878" y="108"/>
                    <a:pt x="763" y="1"/>
                    <a:pt x="6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1" name="Google Shape;2601;p32"/>
            <p:cNvSpPr/>
            <p:nvPr/>
          </p:nvSpPr>
          <p:spPr>
            <a:xfrm>
              <a:off x="5115425" y="1424125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16" y="1"/>
                  </a:moveTo>
                  <a:cubicBezTo>
                    <a:pt x="556" y="1"/>
                    <a:pt x="492" y="18"/>
                    <a:pt x="427" y="54"/>
                  </a:cubicBezTo>
                  <a:cubicBezTo>
                    <a:pt x="226" y="179"/>
                    <a:pt x="26" y="530"/>
                    <a:pt x="1" y="781"/>
                  </a:cubicBezTo>
                  <a:cubicBezTo>
                    <a:pt x="1" y="977"/>
                    <a:pt x="90" y="1085"/>
                    <a:pt x="232" y="1085"/>
                  </a:cubicBezTo>
                  <a:cubicBezTo>
                    <a:pt x="289" y="1085"/>
                    <a:pt x="355" y="1067"/>
                    <a:pt x="427" y="1031"/>
                  </a:cubicBezTo>
                  <a:cubicBezTo>
                    <a:pt x="677" y="906"/>
                    <a:pt x="878" y="580"/>
                    <a:pt x="878" y="305"/>
                  </a:cubicBezTo>
                  <a:cubicBezTo>
                    <a:pt x="878" y="108"/>
                    <a:pt x="763" y="1"/>
                    <a:pt x="6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2" name="Google Shape;2602;p32"/>
            <p:cNvSpPr/>
            <p:nvPr/>
          </p:nvSpPr>
          <p:spPr>
            <a:xfrm>
              <a:off x="5211300" y="1258100"/>
              <a:ext cx="22575" cy="27125"/>
            </a:xfrm>
            <a:custGeom>
              <a:rect b="b" l="l" r="r" t="t"/>
              <a:pathLst>
                <a:path extrusionOk="0" h="1085" w="903">
                  <a:moveTo>
                    <a:pt x="640" y="0"/>
                  </a:moveTo>
                  <a:cubicBezTo>
                    <a:pt x="581" y="0"/>
                    <a:pt x="516" y="17"/>
                    <a:pt x="452" y="53"/>
                  </a:cubicBezTo>
                  <a:cubicBezTo>
                    <a:pt x="201" y="179"/>
                    <a:pt x="0" y="530"/>
                    <a:pt x="25" y="780"/>
                  </a:cubicBezTo>
                  <a:cubicBezTo>
                    <a:pt x="25" y="977"/>
                    <a:pt x="115" y="1084"/>
                    <a:pt x="257" y="1084"/>
                  </a:cubicBezTo>
                  <a:cubicBezTo>
                    <a:pt x="314" y="1084"/>
                    <a:pt x="380" y="1067"/>
                    <a:pt x="452" y="1031"/>
                  </a:cubicBezTo>
                  <a:cubicBezTo>
                    <a:pt x="702" y="905"/>
                    <a:pt x="903" y="580"/>
                    <a:pt x="903" y="304"/>
                  </a:cubicBezTo>
                  <a:cubicBezTo>
                    <a:pt x="903" y="107"/>
                    <a:pt x="788" y="0"/>
                    <a:pt x="6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3" name="Google Shape;2603;p32"/>
            <p:cNvSpPr/>
            <p:nvPr/>
          </p:nvSpPr>
          <p:spPr>
            <a:xfrm>
              <a:off x="5307150" y="1202325"/>
              <a:ext cx="21975" cy="27125"/>
            </a:xfrm>
            <a:custGeom>
              <a:rect b="b" l="l" r="r" t="t"/>
              <a:pathLst>
                <a:path extrusionOk="0" h="1085" w="879">
                  <a:moveTo>
                    <a:pt x="625" y="0"/>
                  </a:moveTo>
                  <a:cubicBezTo>
                    <a:pt x="569" y="0"/>
                    <a:pt x="510" y="18"/>
                    <a:pt x="452" y="54"/>
                  </a:cubicBezTo>
                  <a:cubicBezTo>
                    <a:pt x="227" y="179"/>
                    <a:pt x="26" y="530"/>
                    <a:pt x="1" y="781"/>
                  </a:cubicBezTo>
                  <a:cubicBezTo>
                    <a:pt x="1" y="977"/>
                    <a:pt x="116" y="1085"/>
                    <a:pt x="263" y="1085"/>
                  </a:cubicBezTo>
                  <a:cubicBezTo>
                    <a:pt x="323" y="1085"/>
                    <a:pt x="387" y="1067"/>
                    <a:pt x="452" y="1031"/>
                  </a:cubicBezTo>
                  <a:cubicBezTo>
                    <a:pt x="678" y="906"/>
                    <a:pt x="878" y="605"/>
                    <a:pt x="878" y="304"/>
                  </a:cubicBezTo>
                  <a:cubicBezTo>
                    <a:pt x="878" y="108"/>
                    <a:pt x="763" y="0"/>
                    <a:pt x="6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4" name="Google Shape;2604;p32"/>
            <p:cNvSpPr/>
            <p:nvPr/>
          </p:nvSpPr>
          <p:spPr>
            <a:xfrm>
              <a:off x="5307800" y="1313100"/>
              <a:ext cx="21950" cy="26750"/>
            </a:xfrm>
            <a:custGeom>
              <a:rect b="b" l="l" r="r" t="t"/>
              <a:pathLst>
                <a:path extrusionOk="0" h="1070" w="878">
                  <a:moveTo>
                    <a:pt x="647" y="1"/>
                  </a:moveTo>
                  <a:cubicBezTo>
                    <a:pt x="587" y="1"/>
                    <a:pt x="520" y="20"/>
                    <a:pt x="451" y="59"/>
                  </a:cubicBezTo>
                  <a:cubicBezTo>
                    <a:pt x="201" y="184"/>
                    <a:pt x="0" y="510"/>
                    <a:pt x="0" y="761"/>
                  </a:cubicBezTo>
                  <a:cubicBezTo>
                    <a:pt x="0" y="969"/>
                    <a:pt x="108" y="1069"/>
                    <a:pt x="250" y="1069"/>
                  </a:cubicBezTo>
                  <a:cubicBezTo>
                    <a:pt x="313" y="1069"/>
                    <a:pt x="382" y="1050"/>
                    <a:pt x="451" y="1011"/>
                  </a:cubicBezTo>
                  <a:cubicBezTo>
                    <a:pt x="702" y="886"/>
                    <a:pt x="877" y="585"/>
                    <a:pt x="877" y="310"/>
                  </a:cubicBezTo>
                  <a:cubicBezTo>
                    <a:pt x="877" y="101"/>
                    <a:pt x="781" y="1"/>
                    <a:pt x="6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5" name="Google Shape;2605;p32"/>
            <p:cNvSpPr/>
            <p:nvPr/>
          </p:nvSpPr>
          <p:spPr>
            <a:xfrm>
              <a:off x="5211300" y="1368375"/>
              <a:ext cx="22575" cy="27125"/>
            </a:xfrm>
            <a:custGeom>
              <a:rect b="b" l="l" r="r" t="t"/>
              <a:pathLst>
                <a:path extrusionOk="0" h="1085" w="903">
                  <a:moveTo>
                    <a:pt x="640" y="0"/>
                  </a:moveTo>
                  <a:cubicBezTo>
                    <a:pt x="581" y="0"/>
                    <a:pt x="516" y="17"/>
                    <a:pt x="452" y="53"/>
                  </a:cubicBezTo>
                  <a:cubicBezTo>
                    <a:pt x="226" y="179"/>
                    <a:pt x="0" y="530"/>
                    <a:pt x="25" y="780"/>
                  </a:cubicBezTo>
                  <a:cubicBezTo>
                    <a:pt x="25" y="977"/>
                    <a:pt x="127" y="1084"/>
                    <a:pt x="268" y="1084"/>
                  </a:cubicBezTo>
                  <a:cubicBezTo>
                    <a:pt x="324" y="1084"/>
                    <a:pt x="387" y="1067"/>
                    <a:pt x="452" y="1031"/>
                  </a:cubicBezTo>
                  <a:cubicBezTo>
                    <a:pt x="702" y="906"/>
                    <a:pt x="903" y="605"/>
                    <a:pt x="903" y="304"/>
                  </a:cubicBezTo>
                  <a:cubicBezTo>
                    <a:pt x="903" y="107"/>
                    <a:pt x="788" y="0"/>
                    <a:pt x="6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6" name="Google Shape;2606;p32"/>
            <p:cNvSpPr/>
            <p:nvPr/>
          </p:nvSpPr>
          <p:spPr>
            <a:xfrm>
              <a:off x="4921825" y="1642050"/>
              <a:ext cx="21950" cy="26750"/>
            </a:xfrm>
            <a:custGeom>
              <a:rect b="b" l="l" r="r" t="t"/>
              <a:pathLst>
                <a:path extrusionOk="0" h="1070" w="878">
                  <a:moveTo>
                    <a:pt x="636" y="1"/>
                  </a:moveTo>
                  <a:cubicBezTo>
                    <a:pt x="577" y="1"/>
                    <a:pt x="513" y="20"/>
                    <a:pt x="452" y="59"/>
                  </a:cubicBezTo>
                  <a:cubicBezTo>
                    <a:pt x="201" y="184"/>
                    <a:pt x="0" y="510"/>
                    <a:pt x="0" y="761"/>
                  </a:cubicBezTo>
                  <a:cubicBezTo>
                    <a:pt x="0" y="969"/>
                    <a:pt x="109" y="1069"/>
                    <a:pt x="251" y="1069"/>
                  </a:cubicBezTo>
                  <a:cubicBezTo>
                    <a:pt x="313" y="1069"/>
                    <a:pt x="382" y="1050"/>
                    <a:pt x="452" y="1011"/>
                  </a:cubicBezTo>
                  <a:cubicBezTo>
                    <a:pt x="702" y="886"/>
                    <a:pt x="878" y="585"/>
                    <a:pt x="878" y="309"/>
                  </a:cubicBezTo>
                  <a:cubicBezTo>
                    <a:pt x="878" y="101"/>
                    <a:pt x="769" y="1"/>
                    <a:pt x="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7" name="Google Shape;2607;p32"/>
            <p:cNvSpPr/>
            <p:nvPr/>
          </p:nvSpPr>
          <p:spPr>
            <a:xfrm>
              <a:off x="5018325" y="1586400"/>
              <a:ext cx="21950" cy="27150"/>
            </a:xfrm>
            <a:custGeom>
              <a:rect b="b" l="l" r="r" t="t"/>
              <a:pathLst>
                <a:path extrusionOk="0" h="1086" w="878">
                  <a:moveTo>
                    <a:pt x="615" y="1"/>
                  </a:moveTo>
                  <a:cubicBezTo>
                    <a:pt x="556" y="1"/>
                    <a:pt x="491" y="18"/>
                    <a:pt x="426" y="54"/>
                  </a:cubicBezTo>
                  <a:cubicBezTo>
                    <a:pt x="175" y="180"/>
                    <a:pt x="0" y="480"/>
                    <a:pt x="0" y="781"/>
                  </a:cubicBezTo>
                  <a:cubicBezTo>
                    <a:pt x="0" y="978"/>
                    <a:pt x="89" y="1085"/>
                    <a:pt x="231" y="1085"/>
                  </a:cubicBezTo>
                  <a:cubicBezTo>
                    <a:pt x="288" y="1085"/>
                    <a:pt x="354" y="1068"/>
                    <a:pt x="426" y="1032"/>
                  </a:cubicBezTo>
                  <a:cubicBezTo>
                    <a:pt x="677" y="906"/>
                    <a:pt x="877" y="581"/>
                    <a:pt x="877" y="305"/>
                  </a:cubicBezTo>
                  <a:cubicBezTo>
                    <a:pt x="877" y="108"/>
                    <a:pt x="763" y="1"/>
                    <a:pt x="6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8" name="Google Shape;2608;p32"/>
            <p:cNvSpPr/>
            <p:nvPr/>
          </p:nvSpPr>
          <p:spPr>
            <a:xfrm>
              <a:off x="5114800" y="1530650"/>
              <a:ext cx="21325" cy="27125"/>
            </a:xfrm>
            <a:custGeom>
              <a:rect b="b" l="l" r="r" t="t"/>
              <a:pathLst>
                <a:path extrusionOk="0" h="1085" w="853">
                  <a:moveTo>
                    <a:pt x="611" y="0"/>
                  </a:moveTo>
                  <a:cubicBezTo>
                    <a:pt x="554" y="0"/>
                    <a:pt x="491" y="18"/>
                    <a:pt x="427" y="54"/>
                  </a:cubicBezTo>
                  <a:cubicBezTo>
                    <a:pt x="176" y="179"/>
                    <a:pt x="1" y="530"/>
                    <a:pt x="1" y="780"/>
                  </a:cubicBezTo>
                  <a:cubicBezTo>
                    <a:pt x="1" y="977"/>
                    <a:pt x="90" y="1084"/>
                    <a:pt x="232" y="1084"/>
                  </a:cubicBezTo>
                  <a:cubicBezTo>
                    <a:pt x="289" y="1084"/>
                    <a:pt x="355" y="1067"/>
                    <a:pt x="427" y="1031"/>
                  </a:cubicBezTo>
                  <a:cubicBezTo>
                    <a:pt x="677" y="906"/>
                    <a:pt x="853" y="580"/>
                    <a:pt x="853" y="304"/>
                  </a:cubicBezTo>
                  <a:cubicBezTo>
                    <a:pt x="853" y="108"/>
                    <a:pt x="751" y="0"/>
                    <a:pt x="6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9" name="Google Shape;2609;p32"/>
            <p:cNvSpPr/>
            <p:nvPr/>
          </p:nvSpPr>
          <p:spPr>
            <a:xfrm>
              <a:off x="5210050" y="1474875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1"/>
                  </a:moveTo>
                  <a:cubicBezTo>
                    <a:pt x="568" y="1"/>
                    <a:pt x="509" y="18"/>
                    <a:pt x="451" y="54"/>
                  </a:cubicBezTo>
                  <a:cubicBezTo>
                    <a:pt x="226" y="179"/>
                    <a:pt x="0" y="505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1" y="1032"/>
                  </a:cubicBezTo>
                  <a:cubicBezTo>
                    <a:pt x="677" y="906"/>
                    <a:pt x="877" y="605"/>
                    <a:pt x="877" y="305"/>
                  </a:cubicBezTo>
                  <a:cubicBezTo>
                    <a:pt x="877" y="108"/>
                    <a:pt x="763" y="1"/>
                    <a:pt x="6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0" name="Google Shape;2610;p32"/>
            <p:cNvSpPr/>
            <p:nvPr/>
          </p:nvSpPr>
          <p:spPr>
            <a:xfrm>
              <a:off x="5306525" y="1419625"/>
              <a:ext cx="21975" cy="26725"/>
            </a:xfrm>
            <a:custGeom>
              <a:rect b="b" l="l" r="r" t="t"/>
              <a:pathLst>
                <a:path extrusionOk="0" h="1069" w="879">
                  <a:moveTo>
                    <a:pt x="628" y="1"/>
                  </a:moveTo>
                  <a:cubicBezTo>
                    <a:pt x="565" y="1"/>
                    <a:pt x="496" y="20"/>
                    <a:pt x="427" y="59"/>
                  </a:cubicBezTo>
                  <a:cubicBezTo>
                    <a:pt x="226" y="184"/>
                    <a:pt x="1" y="485"/>
                    <a:pt x="1" y="760"/>
                  </a:cubicBezTo>
                  <a:cubicBezTo>
                    <a:pt x="1" y="969"/>
                    <a:pt x="97" y="1069"/>
                    <a:pt x="232" y="1069"/>
                  </a:cubicBezTo>
                  <a:cubicBezTo>
                    <a:pt x="291" y="1069"/>
                    <a:pt x="358" y="1049"/>
                    <a:pt x="427" y="1011"/>
                  </a:cubicBezTo>
                  <a:cubicBezTo>
                    <a:pt x="678" y="886"/>
                    <a:pt x="878" y="585"/>
                    <a:pt x="878" y="309"/>
                  </a:cubicBezTo>
                  <a:cubicBezTo>
                    <a:pt x="878" y="101"/>
                    <a:pt x="770" y="1"/>
                    <a:pt x="6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11" name="Google Shape;2611;p32"/>
          <p:cNvSpPr/>
          <p:nvPr/>
        </p:nvSpPr>
        <p:spPr>
          <a:xfrm>
            <a:off x="5454175" y="626575"/>
            <a:ext cx="2072100" cy="229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2" name="Google Shape;2612;p32"/>
          <p:cNvSpPr txBox="1"/>
          <p:nvPr>
            <p:ph type="title"/>
          </p:nvPr>
        </p:nvSpPr>
        <p:spPr>
          <a:xfrm>
            <a:off x="5027175" y="455125"/>
            <a:ext cx="26001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/>
              <a:t>Future Scope</a:t>
            </a:r>
            <a:endParaRPr/>
          </a:p>
        </p:txBody>
      </p:sp>
      <p:sp>
        <p:nvSpPr>
          <p:cNvPr id="2613" name="Google Shape;2613;p32"/>
          <p:cNvSpPr txBox="1"/>
          <p:nvPr/>
        </p:nvSpPr>
        <p:spPr>
          <a:xfrm>
            <a:off x="4479900" y="1105100"/>
            <a:ext cx="4476900" cy="39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Questrial"/>
              <a:buAutoNum type="arabicPeriod"/>
            </a:pPr>
            <a:r>
              <a:rPr b="1" lang="en" sz="1800">
                <a:latin typeface="Questrial"/>
                <a:ea typeface="Questrial"/>
                <a:cs typeface="Questrial"/>
                <a:sym typeface="Questrial"/>
              </a:rPr>
              <a:t>Blockchain Private Network</a:t>
            </a:r>
            <a:r>
              <a:rPr lang="en" sz="1800">
                <a:latin typeface="Questrial"/>
                <a:ea typeface="Questrial"/>
                <a:cs typeface="Questrial"/>
                <a:sym typeface="Questrial"/>
              </a:rPr>
              <a:t> will ensure more security and data privacy, reinforcing more user trust and confidentiality.</a:t>
            </a:r>
            <a:endParaRPr sz="1800"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Questrial"/>
              <a:ea typeface="Questrial"/>
              <a:cs typeface="Questrial"/>
              <a:sym typeface="Quest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Questrial"/>
              <a:buAutoNum type="arabicPeriod"/>
            </a:pPr>
            <a:r>
              <a:rPr b="1" lang="en" sz="1800">
                <a:latin typeface="Questrial"/>
                <a:ea typeface="Questrial"/>
                <a:cs typeface="Questrial"/>
                <a:sym typeface="Questrial"/>
              </a:rPr>
              <a:t>Cloud-Based Loyalty Program</a:t>
            </a:r>
            <a:r>
              <a:rPr lang="en" sz="1800">
                <a:latin typeface="Questrial"/>
                <a:ea typeface="Questrial"/>
                <a:cs typeface="Questrial"/>
                <a:sym typeface="Questrial"/>
              </a:rPr>
              <a:t> will streamline rewards, ensuring a seamless and customizable experience.</a:t>
            </a:r>
            <a:endParaRPr sz="1800"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Questrial"/>
              <a:buAutoNum type="arabicPeriod"/>
            </a:pPr>
            <a:r>
              <a:rPr b="1" lang="en" sz="18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Gamification of App </a:t>
            </a:r>
            <a:r>
              <a:rPr lang="en" sz="18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will amplify user engagement and enjoyable experience.</a:t>
            </a:r>
            <a:endParaRPr sz="1800">
              <a:latin typeface="Questrial"/>
              <a:ea typeface="Questrial"/>
              <a:cs typeface="Questrial"/>
              <a:sym typeface="Questrial"/>
            </a:endParaRPr>
          </a:p>
        </p:txBody>
      </p:sp>
      <p:cxnSp>
        <p:nvCxnSpPr>
          <p:cNvPr id="2614" name="Google Shape;2614;p32"/>
          <p:cNvCxnSpPr/>
          <p:nvPr/>
        </p:nvCxnSpPr>
        <p:spPr>
          <a:xfrm flipH="1">
            <a:off x="4479775" y="-35400"/>
            <a:ext cx="1200" cy="51639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15" name="Google Shape;2615;p32"/>
          <p:cNvSpPr txBox="1"/>
          <p:nvPr/>
        </p:nvSpPr>
        <p:spPr>
          <a:xfrm>
            <a:off x="444975" y="1105100"/>
            <a:ext cx="3855000" cy="36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Questrial"/>
              <a:buAutoNum type="arabicPeriod"/>
            </a:pPr>
            <a:r>
              <a:rPr lang="en" sz="1800">
                <a:latin typeface="Questrial"/>
                <a:ea typeface="Questrial"/>
                <a:cs typeface="Questrial"/>
                <a:sym typeface="Questrial"/>
              </a:rPr>
              <a:t>Running on a </a:t>
            </a:r>
            <a:r>
              <a:rPr b="1" lang="en" sz="1800">
                <a:latin typeface="Questrial"/>
                <a:ea typeface="Questrial"/>
                <a:cs typeface="Questrial"/>
                <a:sym typeface="Questrial"/>
              </a:rPr>
              <a:t>public blockchain network</a:t>
            </a:r>
            <a:r>
              <a:rPr lang="en" sz="1800">
                <a:latin typeface="Questrial"/>
                <a:ea typeface="Questrial"/>
                <a:cs typeface="Questrial"/>
                <a:sym typeface="Questrial"/>
              </a:rPr>
              <a:t> poses limitations in terms of security, data privacy, and scalability for our program.</a:t>
            </a:r>
            <a:endParaRPr sz="1800"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nline Shopping MK Plan by Slidesgo">
  <a:themeElements>
    <a:clrScheme name="Simple Light">
      <a:dk1>
        <a:srgbClr val="000000"/>
      </a:dk1>
      <a:lt1>
        <a:srgbClr val="FFFFFF"/>
      </a:lt1>
      <a:dk2>
        <a:srgbClr val="686868"/>
      </a:dk2>
      <a:lt2>
        <a:srgbClr val="EFE4C8"/>
      </a:lt2>
      <a:accent1>
        <a:srgbClr val="EFEFEF"/>
      </a:accent1>
      <a:accent2>
        <a:srgbClr val="D7E7E7"/>
      </a:accent2>
      <a:accent3>
        <a:srgbClr val="A3D6D7"/>
      </a:accent3>
      <a:accent4>
        <a:srgbClr val="EBB7B0"/>
      </a:accent4>
      <a:accent5>
        <a:srgbClr val="F19082"/>
      </a:accent5>
      <a:accent6>
        <a:srgbClr val="CD4A38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